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4"/>
  </p:sldMasterIdLst>
  <p:notesMasterIdLst>
    <p:notesMasterId r:id="rId19"/>
  </p:notesMasterIdLst>
  <p:handoutMasterIdLst>
    <p:handoutMasterId r:id="rId20"/>
  </p:handoutMasterIdLst>
  <p:sldIdLst>
    <p:sldId id="256" r:id="rId5"/>
    <p:sldId id="271" r:id="rId6"/>
    <p:sldId id="272" r:id="rId7"/>
    <p:sldId id="273" r:id="rId8"/>
    <p:sldId id="274" r:id="rId9"/>
    <p:sldId id="277" r:id="rId10"/>
    <p:sldId id="284" r:id="rId11"/>
    <p:sldId id="276" r:id="rId12"/>
    <p:sldId id="278" r:id="rId13"/>
    <p:sldId id="285" r:id="rId14"/>
    <p:sldId id="282" r:id="rId15"/>
    <p:sldId id="287" r:id="rId16"/>
    <p:sldId id="288" r:id="rId17"/>
    <p:sldId id="283" r:id="rId18"/>
  </p:sldIdLst>
  <p:sldSz cx="9144000" cy="5143500" type="screen16x9"/>
  <p:notesSz cx="6858000" cy="9144000"/>
  <p:defaultTextStyle>
    <a:defPPr>
      <a:defRPr lang="en-US"/>
    </a:defPPr>
    <a:lvl1pPr marL="0" algn="l" defTabSz="171446" rtl="0" eaLnBrk="1" latinLnBrk="0" hangingPunct="1">
      <a:defRPr sz="675" kern="1200">
        <a:solidFill>
          <a:schemeClr val="tx1"/>
        </a:solidFill>
        <a:latin typeface="+mn-lt"/>
        <a:ea typeface="+mn-ea"/>
        <a:cs typeface="+mn-cs"/>
      </a:defRPr>
    </a:lvl1pPr>
    <a:lvl2pPr marL="171446" algn="l" defTabSz="171446" rtl="0" eaLnBrk="1" latinLnBrk="0" hangingPunct="1">
      <a:defRPr sz="675" kern="1200">
        <a:solidFill>
          <a:schemeClr val="tx1"/>
        </a:solidFill>
        <a:latin typeface="+mn-lt"/>
        <a:ea typeface="+mn-ea"/>
        <a:cs typeface="+mn-cs"/>
      </a:defRPr>
    </a:lvl2pPr>
    <a:lvl3pPr marL="342892" algn="l" defTabSz="171446" rtl="0" eaLnBrk="1" latinLnBrk="0" hangingPunct="1">
      <a:defRPr sz="675" kern="1200">
        <a:solidFill>
          <a:schemeClr val="tx1"/>
        </a:solidFill>
        <a:latin typeface="+mn-lt"/>
        <a:ea typeface="+mn-ea"/>
        <a:cs typeface="+mn-cs"/>
      </a:defRPr>
    </a:lvl3pPr>
    <a:lvl4pPr marL="514337" algn="l" defTabSz="171446" rtl="0" eaLnBrk="1" latinLnBrk="0" hangingPunct="1">
      <a:defRPr sz="675" kern="1200">
        <a:solidFill>
          <a:schemeClr val="tx1"/>
        </a:solidFill>
        <a:latin typeface="+mn-lt"/>
        <a:ea typeface="+mn-ea"/>
        <a:cs typeface="+mn-cs"/>
      </a:defRPr>
    </a:lvl4pPr>
    <a:lvl5pPr marL="685783" algn="l" defTabSz="171446" rtl="0" eaLnBrk="1" latinLnBrk="0" hangingPunct="1">
      <a:defRPr sz="675" kern="1200">
        <a:solidFill>
          <a:schemeClr val="tx1"/>
        </a:solidFill>
        <a:latin typeface="+mn-lt"/>
        <a:ea typeface="+mn-ea"/>
        <a:cs typeface="+mn-cs"/>
      </a:defRPr>
    </a:lvl5pPr>
    <a:lvl6pPr marL="857228" algn="l" defTabSz="171446" rtl="0" eaLnBrk="1" latinLnBrk="0" hangingPunct="1">
      <a:defRPr sz="675" kern="1200">
        <a:solidFill>
          <a:schemeClr val="tx1"/>
        </a:solidFill>
        <a:latin typeface="+mn-lt"/>
        <a:ea typeface="+mn-ea"/>
        <a:cs typeface="+mn-cs"/>
      </a:defRPr>
    </a:lvl6pPr>
    <a:lvl7pPr marL="1028675" algn="l" defTabSz="171446" rtl="0" eaLnBrk="1" latinLnBrk="0" hangingPunct="1">
      <a:defRPr sz="675" kern="1200">
        <a:solidFill>
          <a:schemeClr val="tx1"/>
        </a:solidFill>
        <a:latin typeface="+mn-lt"/>
        <a:ea typeface="+mn-ea"/>
        <a:cs typeface="+mn-cs"/>
      </a:defRPr>
    </a:lvl7pPr>
    <a:lvl8pPr marL="1200120" algn="l" defTabSz="171446" rtl="0" eaLnBrk="1" latinLnBrk="0" hangingPunct="1">
      <a:defRPr sz="675" kern="1200">
        <a:solidFill>
          <a:schemeClr val="tx1"/>
        </a:solidFill>
        <a:latin typeface="+mn-lt"/>
        <a:ea typeface="+mn-ea"/>
        <a:cs typeface="+mn-cs"/>
      </a:defRPr>
    </a:lvl8pPr>
    <a:lvl9pPr marL="1371566" algn="l" defTabSz="171446" rtl="0" eaLnBrk="1" latinLnBrk="0" hangingPunct="1">
      <a:defRPr sz="67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BEBBEA-D7D3-4CDA-8EF1-C06A4693EB69}" v="27" dt="2021-12-28T03:44:24.4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3372" autoAdjust="0"/>
  </p:normalViewPr>
  <p:slideViewPr>
    <p:cSldViewPr snapToGrid="0">
      <p:cViewPr varScale="1">
        <p:scale>
          <a:sx n="83" d="100"/>
          <a:sy n="83" d="100"/>
        </p:scale>
        <p:origin x="824" y="5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2628" y="-11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92174B-0EF5-4C96-9750-5CE7EC83F3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D7CC0B4-88D4-4B33-B1B5-46507C4AE38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6E9D87-2C65-48F6-9A93-10669CD634F1}" type="datetimeFigureOut">
              <a:rPr lang="en-US" smtClean="0"/>
              <a:t>12/28/2021</a:t>
            </a:fld>
            <a:endParaRPr lang="en-US"/>
          </a:p>
        </p:txBody>
      </p:sp>
      <p:sp>
        <p:nvSpPr>
          <p:cNvPr id="4" name="Footer Placeholder 3">
            <a:extLst>
              <a:ext uri="{FF2B5EF4-FFF2-40B4-BE49-F238E27FC236}">
                <a16:creationId xmlns:a16="http://schemas.microsoft.com/office/drawing/2014/main" id="{F6F99A40-8478-46A3-85C0-1FB52C564B6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3EA6CA46-F1A8-4E9D-A288-7CFCD2001A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818AE84-5FCC-4C89-8B8D-6B03A65565D0}" type="slidenum">
              <a:rPr lang="en-US" smtClean="0"/>
              <a:t>‹#›</a:t>
            </a:fld>
            <a:endParaRPr lang="en-US"/>
          </a:p>
        </p:txBody>
      </p:sp>
    </p:spTree>
    <p:extLst>
      <p:ext uri="{BB962C8B-B14F-4D97-AF65-F5344CB8AC3E}">
        <p14:creationId xmlns:p14="http://schemas.microsoft.com/office/powerpoint/2010/main" val="89227588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BC88C7-0234-4A6C-BC0C-8B58FDDCD765}" type="datetimeFigureOut">
              <a:rPr lang="en-US" smtClean="0"/>
              <a:t>12/28/2021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AD4F69-0F6B-4769-8273-6E025904D8A5}" type="slidenum">
              <a:rPr lang="en-US" smtClean="0"/>
              <a:t>‹#›</a:t>
            </a:fld>
            <a:endParaRPr lang="en-US"/>
          </a:p>
        </p:txBody>
      </p:sp>
    </p:spTree>
    <p:extLst>
      <p:ext uri="{BB962C8B-B14F-4D97-AF65-F5344CB8AC3E}">
        <p14:creationId xmlns:p14="http://schemas.microsoft.com/office/powerpoint/2010/main" val="3556702218"/>
      </p:ext>
    </p:extLst>
  </p:cSld>
  <p:clrMap bg1="lt1" tx1="dk1" bg2="lt2" tx2="dk2" accent1="accent1" accent2="accent2" accent3="accent3" accent4="accent4" accent5="accent5" accent6="accent6" hlink="hlink" folHlink="folHlink"/>
  <p:notesStyle>
    <a:lvl1pPr marL="0" algn="l" defTabSz="342892" rtl="0" eaLnBrk="1" latinLnBrk="0" hangingPunct="1">
      <a:defRPr sz="450" kern="1200">
        <a:solidFill>
          <a:schemeClr val="tx1"/>
        </a:solidFill>
        <a:latin typeface="+mn-lt"/>
        <a:ea typeface="+mn-ea"/>
        <a:cs typeface="+mn-cs"/>
      </a:defRPr>
    </a:lvl1pPr>
    <a:lvl2pPr marL="171446" algn="l" defTabSz="342892" rtl="0" eaLnBrk="1" latinLnBrk="0" hangingPunct="1">
      <a:defRPr sz="450" kern="1200">
        <a:solidFill>
          <a:schemeClr val="tx1"/>
        </a:solidFill>
        <a:latin typeface="+mn-lt"/>
        <a:ea typeface="+mn-ea"/>
        <a:cs typeface="+mn-cs"/>
      </a:defRPr>
    </a:lvl2pPr>
    <a:lvl3pPr marL="342892" algn="l" defTabSz="342892" rtl="0" eaLnBrk="1" latinLnBrk="0" hangingPunct="1">
      <a:defRPr sz="450" kern="1200">
        <a:solidFill>
          <a:schemeClr val="tx1"/>
        </a:solidFill>
        <a:latin typeface="+mn-lt"/>
        <a:ea typeface="+mn-ea"/>
        <a:cs typeface="+mn-cs"/>
      </a:defRPr>
    </a:lvl3pPr>
    <a:lvl4pPr marL="514337" algn="l" defTabSz="342892" rtl="0" eaLnBrk="1" latinLnBrk="0" hangingPunct="1">
      <a:defRPr sz="450" kern="1200">
        <a:solidFill>
          <a:schemeClr val="tx1"/>
        </a:solidFill>
        <a:latin typeface="+mn-lt"/>
        <a:ea typeface="+mn-ea"/>
        <a:cs typeface="+mn-cs"/>
      </a:defRPr>
    </a:lvl4pPr>
    <a:lvl5pPr marL="685783" algn="l" defTabSz="342892" rtl="0" eaLnBrk="1" latinLnBrk="0" hangingPunct="1">
      <a:defRPr sz="450" kern="1200">
        <a:solidFill>
          <a:schemeClr val="tx1"/>
        </a:solidFill>
        <a:latin typeface="+mn-lt"/>
        <a:ea typeface="+mn-ea"/>
        <a:cs typeface="+mn-cs"/>
      </a:defRPr>
    </a:lvl5pPr>
    <a:lvl6pPr marL="857228" algn="l" defTabSz="342892" rtl="0" eaLnBrk="1" latinLnBrk="0" hangingPunct="1">
      <a:defRPr sz="450" kern="1200">
        <a:solidFill>
          <a:schemeClr val="tx1"/>
        </a:solidFill>
        <a:latin typeface="+mn-lt"/>
        <a:ea typeface="+mn-ea"/>
        <a:cs typeface="+mn-cs"/>
      </a:defRPr>
    </a:lvl6pPr>
    <a:lvl7pPr marL="1028675" algn="l" defTabSz="342892" rtl="0" eaLnBrk="1" latinLnBrk="0" hangingPunct="1">
      <a:defRPr sz="450" kern="1200">
        <a:solidFill>
          <a:schemeClr val="tx1"/>
        </a:solidFill>
        <a:latin typeface="+mn-lt"/>
        <a:ea typeface="+mn-ea"/>
        <a:cs typeface="+mn-cs"/>
      </a:defRPr>
    </a:lvl7pPr>
    <a:lvl8pPr marL="1200120" algn="l" defTabSz="342892" rtl="0" eaLnBrk="1" latinLnBrk="0" hangingPunct="1">
      <a:defRPr sz="450" kern="1200">
        <a:solidFill>
          <a:schemeClr val="tx1"/>
        </a:solidFill>
        <a:latin typeface="+mn-lt"/>
        <a:ea typeface="+mn-ea"/>
        <a:cs typeface="+mn-cs"/>
      </a:defRPr>
    </a:lvl8pPr>
    <a:lvl9pPr marL="1371566" algn="l" defTabSz="342892" rtl="0" eaLnBrk="1" latinLnBrk="0" hangingPunct="1">
      <a:defRPr sz="45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tif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tif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tif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3F00BC-A7AB-42E7-A680-C7B95C7754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2" name="AG_Logo_REV.pdf" descr="AG_Logo_REV.pdf">
            <a:extLst>
              <a:ext uri="{FF2B5EF4-FFF2-40B4-BE49-F238E27FC236}">
                <a16:creationId xmlns:a16="http://schemas.microsoft.com/office/drawing/2014/main" id="{463E62CF-65C0-466F-8465-AE0F2C300845}"/>
              </a:ext>
            </a:extLst>
          </p:cNvPr>
          <p:cNvPicPr>
            <a:picLocks noChangeAspect="1"/>
          </p:cNvPicPr>
          <p:nvPr userDrawn="1"/>
        </p:nvPicPr>
        <p:blipFill>
          <a:blip r:embed="rId3"/>
          <a:stretch>
            <a:fillRect/>
          </a:stretch>
        </p:blipFill>
        <p:spPr>
          <a:xfrm>
            <a:off x="6772486" y="479463"/>
            <a:ext cx="1518974" cy="282004"/>
          </a:xfrm>
          <a:prstGeom prst="rect">
            <a:avLst/>
          </a:prstGeom>
          <a:ln w="12700">
            <a:miter lim="400000"/>
          </a:ln>
        </p:spPr>
      </p:pic>
      <p:sp>
        <p:nvSpPr>
          <p:cNvPr id="13" name="Text Placeholder 2">
            <a:extLst>
              <a:ext uri="{FF2B5EF4-FFF2-40B4-BE49-F238E27FC236}">
                <a16:creationId xmlns:a16="http://schemas.microsoft.com/office/drawing/2014/main" id="{7475643D-B1FC-4F7E-881B-50F93214DD1E}"/>
              </a:ext>
            </a:extLst>
          </p:cNvPr>
          <p:cNvSpPr>
            <a:spLocks noGrp="1"/>
          </p:cNvSpPr>
          <p:nvPr>
            <p:ph type="body" sz="quarter" idx="10" hasCustomPrompt="1"/>
          </p:nvPr>
        </p:nvSpPr>
        <p:spPr>
          <a:xfrm>
            <a:off x="796512" y="2236607"/>
            <a:ext cx="7508700" cy="645319"/>
          </a:xfrm>
        </p:spPr>
        <p:txBody>
          <a:bodyPr anchor="ctr">
            <a:normAutofit/>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4500">
                <a:ln w="12700" cap="flat">
                  <a:solidFill>
                    <a:schemeClr val="bg1"/>
                  </a:solidFill>
                  <a:prstDash val="solid"/>
                  <a:miter lim="400000"/>
                </a:ln>
                <a:solidFill>
                  <a:schemeClr val="bg1"/>
                </a:solidFill>
                <a:latin typeface="+mn-lt"/>
                <a:cs typeface="Arial" panose="020B0604020202020204" pitchFamily="34" charset="0"/>
              </a:defRPr>
            </a:lvl1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1" spc="0" baseline="0" dirty="0">
                <a:ln w="12700" cap="flat">
                  <a:solidFill>
                    <a:srgbClr val="1A3BDD"/>
                  </a:solidFill>
                  <a:prstDash val="solid"/>
                  <a:miter lim="400000"/>
                </a:ln>
              </a:rPr>
              <a:t>Title</a:t>
            </a:r>
          </a:p>
        </p:txBody>
      </p:sp>
      <p:sp>
        <p:nvSpPr>
          <p:cNvPr id="19" name="Text Placeholder 4">
            <a:extLst>
              <a:ext uri="{FF2B5EF4-FFF2-40B4-BE49-F238E27FC236}">
                <a16:creationId xmlns:a16="http://schemas.microsoft.com/office/drawing/2014/main" id="{24D2D2A7-CF23-490A-A98B-F0EB64770CB3}"/>
              </a:ext>
            </a:extLst>
          </p:cNvPr>
          <p:cNvSpPr>
            <a:spLocks noGrp="1"/>
          </p:cNvSpPr>
          <p:nvPr>
            <p:ph type="body" sz="quarter" idx="12" hasCustomPrompt="1"/>
          </p:nvPr>
        </p:nvSpPr>
        <p:spPr>
          <a:xfrm>
            <a:off x="842817" y="2989975"/>
            <a:ext cx="7508700" cy="305931"/>
          </a:xfrm>
          <a:noFill/>
        </p:spPr>
        <p:txBody>
          <a:bodyPr anchor="ctr">
            <a:noAutofit/>
          </a:bodyP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2000" b="0" spc="19" baseline="0">
                <a:ln>
                  <a:solidFill>
                    <a:srgbClr val="FFFFFF"/>
                  </a:solidFill>
                </a:ln>
                <a:solidFill>
                  <a:schemeClr val="bg1"/>
                </a:solidFill>
                <a:latin typeface="+mn-lt"/>
                <a:cs typeface="Arial" panose="020B0604020202020204" pitchFamily="34" charset="0"/>
              </a:defRPr>
            </a:lvl1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spc="113" dirty="0"/>
              <a:t>Subtitle</a:t>
            </a:r>
          </a:p>
        </p:txBody>
      </p:sp>
      <p:sp>
        <p:nvSpPr>
          <p:cNvPr id="7" name="Text Placeholder 6">
            <a:extLst>
              <a:ext uri="{FF2B5EF4-FFF2-40B4-BE49-F238E27FC236}">
                <a16:creationId xmlns:a16="http://schemas.microsoft.com/office/drawing/2014/main" id="{0F1A2817-C398-4337-A9B1-0874A5B1BDC1}"/>
              </a:ext>
            </a:extLst>
          </p:cNvPr>
          <p:cNvSpPr>
            <a:spLocks noGrp="1"/>
          </p:cNvSpPr>
          <p:nvPr>
            <p:ph type="body" sz="quarter" idx="13" hasCustomPrompt="1"/>
          </p:nvPr>
        </p:nvSpPr>
        <p:spPr>
          <a:xfrm>
            <a:off x="842817" y="4490666"/>
            <a:ext cx="3266480" cy="187039"/>
          </a:xfrm>
          <a:noFill/>
        </p:spPr>
        <p:txBody>
          <a:bodyPr anchor="ctr">
            <a:noAutofit/>
          </a:bodyPr>
          <a:lstStyle>
            <a:lvl1pPr marL="0" indent="0">
              <a:buNone/>
              <a:defRPr sz="1600" spc="113">
                <a:ln>
                  <a:solidFill>
                    <a:schemeClr val="bg1"/>
                  </a:solidFill>
                </a:ln>
                <a:solidFill>
                  <a:schemeClr val="bg1"/>
                </a:solidFill>
                <a:latin typeface="+mn-lt"/>
                <a:cs typeface="Arial" panose="020B0604020202020204" pitchFamily="34" charset="0"/>
              </a:defRPr>
            </a:lvl1pPr>
          </a:lstStyle>
          <a:p>
            <a:pPr lvl="0"/>
            <a:r>
              <a:rPr lang="en-US" dirty="0"/>
              <a:t>Date</a:t>
            </a:r>
          </a:p>
        </p:txBody>
      </p:sp>
    </p:spTree>
    <p:extLst>
      <p:ext uri="{BB962C8B-B14F-4D97-AF65-F5344CB8AC3E}">
        <p14:creationId xmlns:p14="http://schemas.microsoft.com/office/powerpoint/2010/main" val="27437690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3" y="1009691"/>
            <a:ext cx="3584561" cy="3691143"/>
          </a:xfrm>
        </p:spPr>
        <p:txBody>
          <a:bodyPr/>
          <a:lstStyle/>
          <a:p>
            <a:pPr lvl="0"/>
            <a:r>
              <a:rPr lang="en-US"/>
              <a:t>Click to edit Master text styles</a:t>
            </a:r>
          </a:p>
          <a:p>
            <a:pPr lvl="1"/>
            <a:r>
              <a:rPr lang="en-US"/>
              <a:t>Second level</a:t>
            </a:r>
          </a:p>
          <a:p>
            <a:pPr lvl="2"/>
            <a:r>
              <a:rPr lang="en-US"/>
              <a:t>Third level</a:t>
            </a:r>
          </a:p>
        </p:txBody>
      </p:sp>
      <p:sp>
        <p:nvSpPr>
          <p:cNvPr id="8" name="Text Placeholder 3">
            <a:extLst>
              <a:ext uri="{FF2B5EF4-FFF2-40B4-BE49-F238E27FC236}">
                <a16:creationId xmlns:a16="http://schemas.microsoft.com/office/drawing/2014/main" id="{BFE80418-D430-4026-8C9F-A96FC4857855}"/>
              </a:ext>
            </a:extLst>
          </p:cNvPr>
          <p:cNvSpPr>
            <a:spLocks noGrp="1"/>
          </p:cNvSpPr>
          <p:nvPr>
            <p:ph type="body" sz="quarter" idx="18"/>
          </p:nvPr>
        </p:nvSpPr>
        <p:spPr>
          <a:xfrm>
            <a:off x="4426344" y="1009690"/>
            <a:ext cx="3584561" cy="3691143"/>
          </a:xfrm>
        </p:spPr>
        <p:txBody>
          <a:bodyPr/>
          <a:lstStyle/>
          <a:p>
            <a:pPr lvl="0"/>
            <a:r>
              <a:rPr lang="en-US"/>
              <a:t>Click to edit Master text styles</a:t>
            </a:r>
          </a:p>
          <a:p>
            <a:pPr lvl="1"/>
            <a:r>
              <a:rPr lang="en-US"/>
              <a:t>Second level</a:t>
            </a:r>
          </a:p>
          <a:p>
            <a:pPr lvl="2"/>
            <a:r>
              <a:rPr lang="en-US"/>
              <a:t>Third level</a:t>
            </a:r>
          </a:p>
        </p:txBody>
      </p:sp>
      <p:pic>
        <p:nvPicPr>
          <p:cNvPr id="9" name="Image" descr="Image">
            <a:extLst>
              <a:ext uri="{FF2B5EF4-FFF2-40B4-BE49-F238E27FC236}">
                <a16:creationId xmlns:a16="http://schemas.microsoft.com/office/drawing/2014/main" id="{D5D471ED-C33A-4180-BFC3-018A22E5B4BC}"/>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A1597439-58BF-4B99-A84A-2F6BE0A96324}"/>
              </a:ext>
            </a:extLst>
          </p:cNvPr>
          <p:cNvSpPr>
            <a:spLocks noGrp="1"/>
          </p:cNvSpPr>
          <p:nvPr>
            <p:ph type="ftr" sz="quarter" idx="19"/>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20761001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NoIc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0B36C35-24B2-44D5-BA9F-6F910EF751B1}"/>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pic>
        <p:nvPicPr>
          <p:cNvPr id="6" name="Image" descr="Image">
            <a:extLst>
              <a:ext uri="{FF2B5EF4-FFF2-40B4-BE49-F238E27FC236}">
                <a16:creationId xmlns:a16="http://schemas.microsoft.com/office/drawing/2014/main" id="{9D446AE7-3CC4-469C-8144-1DD948BC3F0F}"/>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327D215A-6664-43CB-984E-17BEC0B40DB6}"/>
              </a:ext>
            </a:extLst>
          </p:cNvPr>
          <p:cNvSpPr>
            <a:spLocks noGrp="1"/>
          </p:cNvSpPr>
          <p:nvPr>
            <p:ph type="ftr" sz="quarter" idx="10"/>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4046543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Bullets_NoImage">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818A462B-4826-4B95-B20D-3C10D4E907A2}"/>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BC393C3A-F054-4636-85DA-ECCD84C690E2}"/>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422679088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Bullets_NoImage_NoLine">
    <p:bg>
      <p:bgRef idx="1001">
        <a:schemeClr val="bg1"/>
      </p:bgRef>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818A462B-4826-4B95-B20D-3C10D4E907A2}"/>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A51BB91E-6567-4178-90EA-6EBA530FD786}"/>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066023130"/>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egal">
    <p:bg>
      <p:bgPr>
        <a:solidFill>
          <a:schemeClr val="bg1"/>
        </a:solid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6444D490-E4B8-47CE-BCC6-F247FEEC7049}"/>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pic>
        <p:nvPicPr>
          <p:cNvPr id="7" name="Image" descr="Image">
            <a:extLst>
              <a:ext uri="{FF2B5EF4-FFF2-40B4-BE49-F238E27FC236}">
                <a16:creationId xmlns:a16="http://schemas.microsoft.com/office/drawing/2014/main" id="{903E60CA-A5B5-4250-AF5A-F9124546DE57}"/>
              </a:ext>
            </a:extLst>
          </p:cNvPr>
          <p:cNvPicPr>
            <a:picLocks noChangeAspect="1"/>
          </p:cNvPicPr>
          <p:nvPr userDrawn="1"/>
        </p:nvPicPr>
        <p:blipFill>
          <a:blip r:embed="rId2"/>
          <a:stretch>
            <a:fillRect/>
          </a:stretch>
        </p:blipFill>
        <p:spPr>
          <a:xfrm>
            <a:off x="221767" y="4809648"/>
            <a:ext cx="1012618" cy="187915"/>
          </a:xfrm>
          <a:prstGeom prst="rect">
            <a:avLst/>
          </a:prstGeom>
          <a:ln w="12700">
            <a:miter lim="400000"/>
          </a:ln>
        </p:spPr>
      </p:pic>
      <p:sp>
        <p:nvSpPr>
          <p:cNvPr id="8" name="Rectangle 7">
            <a:extLst>
              <a:ext uri="{FF2B5EF4-FFF2-40B4-BE49-F238E27FC236}">
                <a16:creationId xmlns:a16="http://schemas.microsoft.com/office/drawing/2014/main" id="{4B1C869A-27A0-42F2-9B1D-75A663E403C4}"/>
              </a:ext>
            </a:extLst>
          </p:cNvPr>
          <p:cNvSpPr/>
          <p:nvPr userDrawn="1"/>
        </p:nvSpPr>
        <p:spPr>
          <a:xfrm>
            <a:off x="303213" y="2773363"/>
            <a:ext cx="8537575" cy="17795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b"/>
          <a:lstStyle/>
          <a:p>
            <a:pPr algn="just">
              <a:defRPr/>
            </a:pPr>
            <a:r>
              <a:rPr lang="en-US" sz="825" dirty="0">
                <a:solidFill>
                  <a:srgbClr val="141414"/>
                </a:solidFill>
                <a:latin typeface="+mj-lt"/>
                <a:ea typeface="Inter" panose="020B0502030000000004" pitchFamily="34" charset="0"/>
              </a:rPr>
              <a:t>©2021 ArisGlobal, LLC. All rights reserved. ArisGlobal LifeSphere, LifeSphere Nava, LifeSphere EasyDocs, LifeSphere Safety, LifeSphere Intake and Triage, LifeSphere Reporting and Analytics, LifeSphere MultiVigilance, LifeSphere LitPro, LifeSphere Signal and Risk Management, LifeSphere EV Triage, LifeSphere Vet Safety, LifeSphere Regulatory, LifeSphere IDMP, LifeSphere RIMS, LifeSphere Publishing, LifeSphere Clinical, LifeSphere Central Coding, LifeSphere CTMS, LifeSphere eCOA, LifeSphere EDC, LifeSphere eTMF, LifeSphere Investigator, LifeSphere RTSM, LifeSphere SUSAR Reporting, LifeSphere Trial Disclosure, LifeSphere Medical Affairs, LifeSphere Mobile, LifeSphere Medical Information and the ArisGlobal logo are trademarks or registered trademarks of ArisGlobal in the US Patent and Trademark Office and other jurisdictions. Other marks may be trademarks or registered trademarks of their respective owners.</a:t>
            </a:r>
          </a:p>
          <a:p>
            <a:pPr algn="just">
              <a:defRPr/>
            </a:pPr>
            <a:endParaRPr lang="en-US" sz="825" dirty="0">
              <a:solidFill>
                <a:srgbClr val="141414"/>
              </a:solidFill>
              <a:latin typeface="+mj-lt"/>
              <a:ea typeface="Inter" panose="020B0502030000000004" pitchFamily="34" charset="0"/>
            </a:endParaRPr>
          </a:p>
          <a:p>
            <a:pPr algn="just">
              <a:defRPr/>
            </a:pPr>
            <a:r>
              <a:rPr lang="en-US" sz="825" dirty="0">
                <a:solidFill>
                  <a:srgbClr val="141414"/>
                </a:solidFill>
                <a:latin typeface="+mj-lt"/>
                <a:ea typeface="Inter" panose="020B0502030000000004" pitchFamily="34" charset="0"/>
              </a:rPr>
              <a:t>The information you see, hear or read on the pages within this presentation, as well as the presentation’s form and substance, are subject to copyright protection. In no event, may you use, distribute, copy, reproduce, modify, distort, or transmit the information or any of its elements, such as text, images or concepts, without the prior written permission of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Trademarks, service marks, and logos (collectively the “trademarks”) displayed on the pages within this booklet, are the property of their respective owner. No license or right pertaining to any of these trademarks shall be granted without the written permission of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(and any of its global offices and/or affiliates, including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LLC,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UK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GmbH,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KK,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Software Pvt. Ltd.) and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Software (Shanghai) Co. Ltd. </a:t>
            </a:r>
            <a:r>
              <a:rPr lang="en-US" sz="825" dirty="0" err="1">
                <a:solidFill>
                  <a:srgbClr val="141414"/>
                </a:solidFill>
                <a:latin typeface="+mj-lt"/>
                <a:ea typeface="Inter" panose="020B0502030000000004" pitchFamily="34" charset="0"/>
              </a:rPr>
              <a:t>ArisGlobal</a:t>
            </a:r>
            <a:r>
              <a:rPr lang="en-US" sz="825" dirty="0">
                <a:solidFill>
                  <a:srgbClr val="141414"/>
                </a:solidFill>
                <a:latin typeface="+mj-lt"/>
                <a:ea typeface="Inter" panose="020B0502030000000004" pitchFamily="34" charset="0"/>
              </a:rPr>
              <a:t> reserves the right to legally enforce any infringement of its intellectual property, copyright and trademark rights.</a:t>
            </a:r>
          </a:p>
        </p:txBody>
      </p:sp>
      <p:sp>
        <p:nvSpPr>
          <p:cNvPr id="2" name="Footer Placeholder 1">
            <a:extLst>
              <a:ext uri="{FF2B5EF4-FFF2-40B4-BE49-F238E27FC236}">
                <a16:creationId xmlns:a16="http://schemas.microsoft.com/office/drawing/2014/main" id="{A057B687-65C5-49A1-A379-B28B13F38C5F}"/>
              </a:ext>
            </a:extLst>
          </p:cNvPr>
          <p:cNvSpPr>
            <a:spLocks noGrp="1"/>
          </p:cNvSpPr>
          <p:nvPr>
            <p:ph type="ftr" sz="quarter" idx="10"/>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231730706"/>
      </p:ext>
    </p:extLst>
  </p:cSld>
  <p:clrMapOvr>
    <a:masterClrMapping/>
  </p:clrMapOvr>
  <p:extLst>
    <p:ext uri="{DCECCB84-F9BA-43D5-87BE-67443E8EF086}">
      <p15:sldGuideLst xmlns:p15="http://schemas.microsoft.com/office/powerpoint/2012/main">
        <p15:guide id="1" orient="horz" pos="729">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D16CD894-FDC9-4301-B141-203C85AC1061}"/>
              </a:ext>
            </a:extLst>
          </p:cNvPr>
          <p:cNvSpPr/>
          <p:nvPr userDrawn="1"/>
        </p:nvSpPr>
        <p:spPr>
          <a:xfrm>
            <a:off x="71438" y="71438"/>
            <a:ext cx="9001125" cy="5000625"/>
          </a:xfrm>
          <a:prstGeom prst="rect">
            <a:avLst/>
          </a:prstGeom>
          <a:solidFill>
            <a:schemeClr val="accent3"/>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0" name="Title 9">
            <a:extLst>
              <a:ext uri="{FF2B5EF4-FFF2-40B4-BE49-F238E27FC236}">
                <a16:creationId xmlns:a16="http://schemas.microsoft.com/office/drawing/2014/main" id="{58A4DA4B-FA73-4EA7-991E-B782224F2575}"/>
              </a:ext>
            </a:extLst>
          </p:cNvPr>
          <p:cNvSpPr>
            <a:spLocks noGrp="1"/>
          </p:cNvSpPr>
          <p:nvPr>
            <p:ph type="title" hasCustomPrompt="1"/>
          </p:nvPr>
        </p:nvSpPr>
        <p:spPr>
          <a:xfrm>
            <a:off x="842818" y="2182555"/>
            <a:ext cx="7672533" cy="708422"/>
          </a:xfrm>
          <a:prstGeom prst="rect">
            <a:avLst/>
          </a:prstGeom>
        </p:spPr>
        <p:txBody>
          <a:bodyPr>
            <a:normAutofit/>
          </a:bodyPr>
          <a:lstStyle>
            <a:lvl1pPr>
              <a:defRPr sz="4500" b="0">
                <a:ln w="12700">
                  <a:noFill/>
                </a:ln>
                <a:solidFill>
                  <a:schemeClr val="accent1"/>
                </a:solidFill>
              </a:defRPr>
            </a:lvl1pPr>
          </a:lstStyle>
          <a:p>
            <a:r>
              <a:rPr lang="en-US" dirty="0"/>
              <a:t>Click to add section title</a:t>
            </a:r>
          </a:p>
        </p:txBody>
      </p:sp>
      <p:sp>
        <p:nvSpPr>
          <p:cNvPr id="8" name="Text Placeholder 3">
            <a:extLst>
              <a:ext uri="{FF2B5EF4-FFF2-40B4-BE49-F238E27FC236}">
                <a16:creationId xmlns:a16="http://schemas.microsoft.com/office/drawing/2014/main" id="{AB444C10-A725-48D7-8813-1E5FC86F97B6}"/>
              </a:ext>
            </a:extLst>
          </p:cNvPr>
          <p:cNvSpPr>
            <a:spLocks noGrp="1"/>
          </p:cNvSpPr>
          <p:nvPr>
            <p:ph type="body" sz="quarter" idx="17" hasCustomPrompt="1"/>
          </p:nvPr>
        </p:nvSpPr>
        <p:spPr>
          <a:xfrm>
            <a:off x="842818" y="1917812"/>
            <a:ext cx="7512920" cy="264743"/>
          </a:xfrm>
        </p:spPr>
        <p:txBody>
          <a:bodyPr anchor="ctr">
            <a:normAutofit/>
          </a:bodyPr>
          <a:lstStyle>
            <a:lvl1pPr marL="0" indent="0">
              <a:buNone/>
              <a:defRPr sz="1200">
                <a:solidFill>
                  <a:schemeClr val="accent1"/>
                </a:solidFill>
              </a:defRPr>
            </a:lvl1pPr>
            <a:lvl2pPr marL="288925" indent="0">
              <a:buNone/>
              <a:defRPr/>
            </a:lvl2pPr>
            <a:lvl3pPr marL="569912" indent="0">
              <a:buNone/>
              <a:defRPr/>
            </a:lvl3pPr>
          </a:lstStyle>
          <a:p>
            <a:pPr lvl="0"/>
            <a:r>
              <a:rPr lang="en-US" dirty="0"/>
              <a:t>OPTIONAL HEADER</a:t>
            </a:r>
          </a:p>
        </p:txBody>
      </p:sp>
    </p:spTree>
    <p:extLst>
      <p:ext uri="{BB962C8B-B14F-4D97-AF65-F5344CB8AC3E}">
        <p14:creationId xmlns:p14="http://schemas.microsoft.com/office/powerpoint/2010/main" val="2659818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7" name="Rectangle">
            <a:extLst>
              <a:ext uri="{FF2B5EF4-FFF2-40B4-BE49-F238E27FC236}">
                <a16:creationId xmlns:a16="http://schemas.microsoft.com/office/drawing/2014/main" id="{D16CD894-FDC9-4301-B141-203C85AC1061}"/>
              </a:ext>
            </a:extLst>
          </p:cNvPr>
          <p:cNvSpPr/>
          <p:nvPr userDrawn="1"/>
        </p:nvSpPr>
        <p:spPr>
          <a:xfrm>
            <a:off x="71438" y="71438"/>
            <a:ext cx="9001125" cy="5000625"/>
          </a:xfrm>
          <a:prstGeom prst="rect">
            <a:avLst/>
          </a:prstGeom>
          <a:solidFill>
            <a:schemeClr val="tx2">
              <a:lumMod val="60000"/>
              <a:lumOff val="40000"/>
            </a:scheme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200"/>
          </a:p>
        </p:txBody>
      </p:sp>
      <p:sp>
        <p:nvSpPr>
          <p:cNvPr id="10" name="Title 9">
            <a:extLst>
              <a:ext uri="{FF2B5EF4-FFF2-40B4-BE49-F238E27FC236}">
                <a16:creationId xmlns:a16="http://schemas.microsoft.com/office/drawing/2014/main" id="{58A4DA4B-FA73-4EA7-991E-B782224F2575}"/>
              </a:ext>
            </a:extLst>
          </p:cNvPr>
          <p:cNvSpPr>
            <a:spLocks noGrp="1"/>
          </p:cNvSpPr>
          <p:nvPr>
            <p:ph type="title" hasCustomPrompt="1"/>
          </p:nvPr>
        </p:nvSpPr>
        <p:spPr>
          <a:xfrm>
            <a:off x="842818" y="2182555"/>
            <a:ext cx="7672533" cy="708422"/>
          </a:xfrm>
          <a:prstGeom prst="rect">
            <a:avLst/>
          </a:prstGeom>
        </p:spPr>
        <p:txBody>
          <a:bodyPr>
            <a:normAutofit/>
          </a:bodyPr>
          <a:lstStyle>
            <a:lvl1pPr>
              <a:defRPr sz="4500" b="0">
                <a:ln w="12700">
                  <a:noFill/>
                </a:ln>
                <a:solidFill>
                  <a:schemeClr val="bg1"/>
                </a:solidFill>
              </a:defRPr>
            </a:lvl1pPr>
          </a:lstStyle>
          <a:p>
            <a:r>
              <a:rPr lang="en-US" dirty="0"/>
              <a:t>Click to add section title</a:t>
            </a:r>
          </a:p>
        </p:txBody>
      </p:sp>
      <p:sp>
        <p:nvSpPr>
          <p:cNvPr id="8" name="Text Placeholder 3">
            <a:extLst>
              <a:ext uri="{FF2B5EF4-FFF2-40B4-BE49-F238E27FC236}">
                <a16:creationId xmlns:a16="http://schemas.microsoft.com/office/drawing/2014/main" id="{6C64E59C-18C0-4B6E-B7AB-94AA1017E8BB}"/>
              </a:ext>
            </a:extLst>
          </p:cNvPr>
          <p:cNvSpPr>
            <a:spLocks noGrp="1"/>
          </p:cNvSpPr>
          <p:nvPr>
            <p:ph type="body" sz="quarter" idx="17" hasCustomPrompt="1"/>
          </p:nvPr>
        </p:nvSpPr>
        <p:spPr>
          <a:xfrm>
            <a:off x="842818" y="1917812"/>
            <a:ext cx="7512920" cy="264743"/>
          </a:xfrm>
        </p:spPr>
        <p:txBody>
          <a:bodyPr anchor="ctr">
            <a:normAutofit/>
          </a:bodyPr>
          <a:lstStyle>
            <a:lvl1pPr marL="0" indent="0">
              <a:buNone/>
              <a:defRPr sz="1200">
                <a:solidFill>
                  <a:schemeClr val="bg1"/>
                </a:solidFill>
              </a:defRPr>
            </a:lvl1pPr>
            <a:lvl2pPr marL="288925" indent="0">
              <a:buNone/>
              <a:defRPr/>
            </a:lvl2pPr>
            <a:lvl3pPr marL="569912" indent="0">
              <a:buNone/>
              <a:defRPr/>
            </a:lvl3pPr>
          </a:lstStyle>
          <a:p>
            <a:pPr lvl="0"/>
            <a:r>
              <a:rPr lang="en-US" dirty="0"/>
              <a:t>OPTIONAL HEADER</a:t>
            </a:r>
          </a:p>
        </p:txBody>
      </p:sp>
    </p:spTree>
    <p:extLst>
      <p:ext uri="{BB962C8B-B14F-4D97-AF65-F5344CB8AC3E}">
        <p14:creationId xmlns:p14="http://schemas.microsoft.com/office/powerpoint/2010/main" val="26413338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bg2"/>
        </a:solidFill>
        <a:effectLst/>
      </p:bgPr>
    </p:bg>
    <p:spTree>
      <p:nvGrpSpPr>
        <p:cNvPr id="1" name=""/>
        <p:cNvGrpSpPr/>
        <p:nvPr/>
      </p:nvGrpSpPr>
      <p:grpSpPr>
        <a:xfrm>
          <a:off x="0" y="0"/>
          <a:ext cx="0" cy="0"/>
          <a:chOff x="0" y="0"/>
          <a:chExt cx="0" cy="0"/>
        </a:xfrm>
      </p:grpSpPr>
      <p:pic>
        <p:nvPicPr>
          <p:cNvPr id="13" name="Image" descr="Image">
            <a:extLst>
              <a:ext uri="{FF2B5EF4-FFF2-40B4-BE49-F238E27FC236}">
                <a16:creationId xmlns:a16="http://schemas.microsoft.com/office/drawing/2014/main" id="{C17E9DB6-64D3-44B6-B4DE-0B51FDEC673F}"/>
              </a:ext>
            </a:extLst>
          </p:cNvPr>
          <p:cNvPicPr>
            <a:picLocks noChangeAspect="1"/>
          </p:cNvPicPr>
          <p:nvPr userDrawn="1"/>
        </p:nvPicPr>
        <p:blipFill>
          <a:blip r:embed="rId2"/>
          <a:stretch>
            <a:fillRect/>
          </a:stretch>
        </p:blipFill>
        <p:spPr>
          <a:xfrm>
            <a:off x="6772486" y="480480"/>
            <a:ext cx="1514162" cy="280988"/>
          </a:xfrm>
          <a:prstGeom prst="rect">
            <a:avLst/>
          </a:prstGeom>
          <a:ln w="12700">
            <a:miter lim="400000"/>
          </a:ln>
        </p:spPr>
      </p:pic>
      <p:sp>
        <p:nvSpPr>
          <p:cNvPr id="9" name="Text Placeholder 4">
            <a:extLst>
              <a:ext uri="{FF2B5EF4-FFF2-40B4-BE49-F238E27FC236}">
                <a16:creationId xmlns:a16="http://schemas.microsoft.com/office/drawing/2014/main" id="{A861329D-4B1F-41D5-9D8E-831A1604B35B}"/>
              </a:ext>
            </a:extLst>
          </p:cNvPr>
          <p:cNvSpPr>
            <a:spLocks noGrp="1"/>
          </p:cNvSpPr>
          <p:nvPr>
            <p:ph type="body" sz="quarter" idx="10" hasCustomPrompt="1"/>
          </p:nvPr>
        </p:nvSpPr>
        <p:spPr>
          <a:xfrm>
            <a:off x="802164" y="2181004"/>
            <a:ext cx="3266479" cy="730970"/>
          </a:xfrm>
        </p:spPr>
        <p:txBody>
          <a:bodyPr anchor="ctr"/>
          <a:lstStyle>
            <a:lvl1pPr marL="0" marR="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sz="4500">
                <a:solidFill>
                  <a:schemeClr val="accent1"/>
                </a:solidFill>
              </a:defRPr>
            </a:lvl1pPr>
            <a:lvl2pPr marL="342892" indent="0">
              <a:buNone/>
              <a:defRPr/>
            </a:lvl2pPr>
            <a:lvl3pPr marL="685783" indent="0">
              <a:buNone/>
              <a:defRPr/>
            </a:lvl3pPr>
            <a:lvl4pPr marL="1028675" indent="0">
              <a:buNone/>
              <a:defRPr/>
            </a:lvl4pPr>
            <a:lvl5pPr marL="1371566" indent="0">
              <a:buNone/>
              <a:defRPr/>
            </a:lvl5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b="1" spc="0" baseline="0" dirty="0">
                <a:ln w="12700" cap="flat">
                  <a:solidFill>
                    <a:schemeClr val="bg2"/>
                  </a:solidFill>
                  <a:prstDash val="solid"/>
                  <a:miter lim="400000"/>
                </a:ln>
                <a:solidFill>
                  <a:schemeClr val="tx1"/>
                </a:solidFill>
              </a:rPr>
              <a:t>Text</a:t>
            </a:r>
          </a:p>
        </p:txBody>
      </p:sp>
    </p:spTree>
    <p:extLst>
      <p:ext uri="{BB962C8B-B14F-4D97-AF65-F5344CB8AC3E}">
        <p14:creationId xmlns:p14="http://schemas.microsoft.com/office/powerpoint/2010/main" val="604741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8" name="Image" descr="Image">
            <a:extLst>
              <a:ext uri="{FF2B5EF4-FFF2-40B4-BE49-F238E27FC236}">
                <a16:creationId xmlns:a16="http://schemas.microsoft.com/office/drawing/2014/main" id="{266DE215-7346-8C47-A00B-B188E9360AE9}"/>
              </a:ext>
            </a:extLst>
          </p:cNvPr>
          <p:cNvPicPr>
            <a:picLocks noChangeAspect="1"/>
          </p:cNvPicPr>
          <p:nvPr userDrawn="1"/>
        </p:nvPicPr>
        <p:blipFill>
          <a:blip r:embed="rId3"/>
          <a:stretch>
            <a:fillRect/>
          </a:stretch>
        </p:blipFill>
        <p:spPr>
          <a:xfrm>
            <a:off x="6772486" y="480479"/>
            <a:ext cx="1514162" cy="280988"/>
          </a:xfrm>
          <a:prstGeom prst="rect">
            <a:avLst/>
          </a:prstGeom>
          <a:ln w="12700">
            <a:miter lim="400000"/>
          </a:ln>
        </p:spPr>
      </p:pic>
      <p:sp>
        <p:nvSpPr>
          <p:cNvPr id="5" name="Text Placeholder 4">
            <a:extLst>
              <a:ext uri="{FF2B5EF4-FFF2-40B4-BE49-F238E27FC236}">
                <a16:creationId xmlns:a16="http://schemas.microsoft.com/office/drawing/2014/main" id="{09381556-EFBD-4C6E-8E41-0F279C342582}"/>
              </a:ext>
            </a:extLst>
          </p:cNvPr>
          <p:cNvSpPr>
            <a:spLocks noGrp="1"/>
          </p:cNvSpPr>
          <p:nvPr>
            <p:ph type="body" sz="quarter" idx="14" hasCustomPrompt="1"/>
          </p:nvPr>
        </p:nvSpPr>
        <p:spPr>
          <a:xfrm>
            <a:off x="796512" y="2151121"/>
            <a:ext cx="7447962" cy="784830"/>
          </a:xfrm>
        </p:spPr>
        <p:txBody>
          <a:bodyPr/>
          <a:lstStyle>
            <a:lvl1pPr marL="0" indent="0">
              <a:buNone/>
              <a:defRPr sz="4500" b="0">
                <a:solidFill>
                  <a:schemeClr val="accent1"/>
                </a:solidFill>
              </a:defRPr>
            </a:lvl1pPr>
          </a:lstStyle>
          <a:p>
            <a:pPr lvl="0"/>
            <a:r>
              <a:rPr lang="en-US" dirty="0"/>
              <a:t>Title</a:t>
            </a:r>
          </a:p>
        </p:txBody>
      </p:sp>
      <p:sp>
        <p:nvSpPr>
          <p:cNvPr id="21" name="Text Placeholder 4">
            <a:extLst>
              <a:ext uri="{FF2B5EF4-FFF2-40B4-BE49-F238E27FC236}">
                <a16:creationId xmlns:a16="http://schemas.microsoft.com/office/drawing/2014/main" id="{38DFA13E-E4EE-445E-BF8D-D14E9D201F9A}"/>
              </a:ext>
            </a:extLst>
          </p:cNvPr>
          <p:cNvSpPr>
            <a:spLocks noGrp="1"/>
          </p:cNvSpPr>
          <p:nvPr>
            <p:ph type="body" sz="quarter" idx="15" hasCustomPrompt="1"/>
          </p:nvPr>
        </p:nvSpPr>
        <p:spPr>
          <a:xfrm>
            <a:off x="850909" y="2973791"/>
            <a:ext cx="7393565" cy="335851"/>
          </a:xfrm>
        </p:spPr>
        <p:txBody>
          <a:bodyPr anchor="ctr">
            <a:noAutofit/>
          </a:bodyPr>
          <a:lstStyle>
            <a:lvl1pPr marL="0" indent="0">
              <a:buNone/>
              <a:defRPr sz="2000" b="0">
                <a:solidFill>
                  <a:schemeClr val="accent1"/>
                </a:solidFill>
              </a:defRPr>
            </a:lvl1pPr>
          </a:lstStyle>
          <a:p>
            <a:pPr lvl="0"/>
            <a:r>
              <a:rPr lang="en-US" dirty="0"/>
              <a:t>Subtitle</a:t>
            </a:r>
          </a:p>
        </p:txBody>
      </p:sp>
      <p:sp>
        <p:nvSpPr>
          <p:cNvPr id="22" name="Text Placeholder 4">
            <a:extLst>
              <a:ext uri="{FF2B5EF4-FFF2-40B4-BE49-F238E27FC236}">
                <a16:creationId xmlns:a16="http://schemas.microsoft.com/office/drawing/2014/main" id="{BC3D6675-8FAE-40C7-8AC7-1C2FCCB5AD32}"/>
              </a:ext>
            </a:extLst>
          </p:cNvPr>
          <p:cNvSpPr>
            <a:spLocks noGrp="1"/>
          </p:cNvSpPr>
          <p:nvPr>
            <p:ph type="body" sz="quarter" idx="16" hasCustomPrompt="1"/>
          </p:nvPr>
        </p:nvSpPr>
        <p:spPr>
          <a:xfrm>
            <a:off x="850909" y="4492295"/>
            <a:ext cx="3266480" cy="187039"/>
          </a:xfrm>
        </p:spPr>
        <p:txBody>
          <a:bodyPr anchor="ctr">
            <a:noAutofit/>
          </a:bodyPr>
          <a:lstStyle>
            <a:lvl1pPr marL="0" indent="0">
              <a:buNone/>
              <a:defRPr sz="1600" b="0">
                <a:solidFill>
                  <a:schemeClr val="accent1"/>
                </a:solidFill>
              </a:defRPr>
            </a:lvl1pPr>
          </a:lstStyle>
          <a:p>
            <a:pPr lvl="0"/>
            <a:r>
              <a:rPr lang="en-US" dirty="0"/>
              <a:t>Date</a:t>
            </a:r>
          </a:p>
        </p:txBody>
      </p:sp>
    </p:spTree>
    <p:extLst>
      <p:ext uri="{BB962C8B-B14F-4D97-AF65-F5344CB8AC3E}">
        <p14:creationId xmlns:p14="http://schemas.microsoft.com/office/powerpoint/2010/main" val="31857503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Slide Number Placeholder 3">
            <a:extLst>
              <a:ext uri="{FF2B5EF4-FFF2-40B4-BE49-F238E27FC236}">
                <a16:creationId xmlns:a16="http://schemas.microsoft.com/office/drawing/2014/main" id="{2E041805-7AE0-4236-ABBF-4164E98D18D3}"/>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5" name="Straight Connector 14">
            <a:extLst>
              <a:ext uri="{FF2B5EF4-FFF2-40B4-BE49-F238E27FC236}">
                <a16:creationId xmlns:a16="http://schemas.microsoft.com/office/drawing/2014/main" id="{3CA79481-C78E-4232-ACC8-DB90A4F3F01B}"/>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231B578E-9658-4EFA-8532-1217051A6F7D}"/>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7" name="Text Placeholder 3">
            <a:extLst>
              <a:ext uri="{FF2B5EF4-FFF2-40B4-BE49-F238E27FC236}">
                <a16:creationId xmlns:a16="http://schemas.microsoft.com/office/drawing/2014/main" id="{B7136FEE-E11F-46DF-AD06-C555CD06553A}"/>
              </a:ext>
            </a:extLst>
          </p:cNvPr>
          <p:cNvSpPr>
            <a:spLocks noGrp="1"/>
          </p:cNvSpPr>
          <p:nvPr>
            <p:ph type="body" sz="quarter" idx="17"/>
          </p:nvPr>
        </p:nvSpPr>
        <p:spPr>
          <a:xfrm>
            <a:off x="441870" y="1001872"/>
            <a:ext cx="7484517" cy="3587648"/>
          </a:xfrm>
        </p:spPr>
        <p:txBody>
          <a:bodyPr/>
          <a:lstStyle>
            <a:lvl1pPr marL="342900" indent="-342900">
              <a:buSzPct val="100000"/>
              <a:buFont typeface="+mj-lt"/>
              <a:buAutoNum type="arabicPeriod"/>
              <a:defRPr/>
            </a:lvl1pPr>
            <a:lvl2pPr marL="631825" indent="-228600">
              <a:buFont typeface="Arial" panose="020B0604020202020204" pitchFamily="34" charset="0"/>
              <a:buChar char="•"/>
              <a:defRPr/>
            </a:lvl2pPr>
            <a:lvl3pPr marL="914400" indent="-234950">
              <a:buFont typeface="Microsoft Sans Serif" panose="020B0604020202020204" pitchFamily="34" charset="0"/>
              <a:buChar char="—"/>
              <a:defRPr/>
            </a:lvl3p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F6E8BB01-E280-481E-860E-87882169D894}"/>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5E8B2C6E-4E6E-481C-B734-1F9C9CAA2A2F}"/>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883362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Footer Placeholder 2">
            <a:extLst>
              <a:ext uri="{FF2B5EF4-FFF2-40B4-BE49-F238E27FC236}">
                <a16:creationId xmlns:a16="http://schemas.microsoft.com/office/drawing/2014/main" id="{459B4A07-73C4-41BF-A908-A4266A06D879}"/>
              </a:ext>
            </a:extLst>
          </p:cNvPr>
          <p:cNvSpPr>
            <a:spLocks noGrp="1"/>
          </p:cNvSpPr>
          <p:nvPr>
            <p:ph type="ftr" sz="quarter" idx="16"/>
          </p:nvPr>
        </p:nvSpPr>
        <p:spPr>
          <a:xfrm>
            <a:off x="5866708" y="4767264"/>
            <a:ext cx="2648643" cy="273844"/>
          </a:xfrm>
        </p:spPr>
        <p:txBody>
          <a:bodyPr/>
          <a:lstStyle/>
          <a:p>
            <a:r>
              <a:rPr lang="en-US" dirty="0"/>
              <a:t>ArisGlobal Confidential © 2021 ArisGlobal. All Rights Reserved.</a:t>
            </a:r>
          </a:p>
        </p:txBody>
      </p:sp>
      <p:sp>
        <p:nvSpPr>
          <p:cNvPr id="6" name="Slide Number Placeholder 3">
            <a:extLst>
              <a:ext uri="{FF2B5EF4-FFF2-40B4-BE49-F238E27FC236}">
                <a16:creationId xmlns:a16="http://schemas.microsoft.com/office/drawing/2014/main" id="{77BB0BCA-AF31-47CF-B47C-A27C9C0700F5}"/>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4" name="Text Placeholder 3">
            <a:extLst>
              <a:ext uri="{FF2B5EF4-FFF2-40B4-BE49-F238E27FC236}">
                <a16:creationId xmlns:a16="http://schemas.microsoft.com/office/drawing/2014/main" id="{4F95901E-1884-446B-99FB-B99C5614D1AB}"/>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cxnSp>
        <p:nvCxnSpPr>
          <p:cNvPr id="15" name="Straight Connector 14">
            <a:extLst>
              <a:ext uri="{FF2B5EF4-FFF2-40B4-BE49-F238E27FC236}">
                <a16:creationId xmlns:a16="http://schemas.microsoft.com/office/drawing/2014/main" id="{37C4F5DA-24C8-404D-93B4-CC08A8468F42}"/>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1760F5A1-F976-47CC-8838-F826C17F9012}"/>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pic>
        <p:nvPicPr>
          <p:cNvPr id="8" name="Image" descr="Image">
            <a:extLst>
              <a:ext uri="{FF2B5EF4-FFF2-40B4-BE49-F238E27FC236}">
                <a16:creationId xmlns:a16="http://schemas.microsoft.com/office/drawing/2014/main" id="{FB9B473B-B59B-4A9F-AFBD-461C8508AF06}"/>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Tree>
    <p:extLst>
      <p:ext uri="{BB962C8B-B14F-4D97-AF65-F5344CB8AC3E}">
        <p14:creationId xmlns:p14="http://schemas.microsoft.com/office/powerpoint/2010/main" val="2087130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Bullets_No_Lin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Slide Number Placeholder 3">
            <a:extLst>
              <a:ext uri="{FF2B5EF4-FFF2-40B4-BE49-F238E27FC236}">
                <a16:creationId xmlns:a16="http://schemas.microsoft.com/office/drawing/2014/main" id="{77BB0BCA-AF31-47CF-B47C-A27C9C0700F5}"/>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sp>
        <p:nvSpPr>
          <p:cNvPr id="4" name="Text Placeholder 3">
            <a:extLst>
              <a:ext uri="{FF2B5EF4-FFF2-40B4-BE49-F238E27FC236}">
                <a16:creationId xmlns:a16="http://schemas.microsoft.com/office/drawing/2014/main" id="{4F95901E-1884-446B-99FB-B99C5614D1AB}"/>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sp>
        <p:nvSpPr>
          <p:cNvPr id="16" name="Title 1">
            <a:extLst>
              <a:ext uri="{FF2B5EF4-FFF2-40B4-BE49-F238E27FC236}">
                <a16:creationId xmlns:a16="http://schemas.microsoft.com/office/drawing/2014/main" id="{1760F5A1-F976-47CC-8838-F826C17F9012}"/>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pic>
        <p:nvPicPr>
          <p:cNvPr id="8" name="Image" descr="Image">
            <a:extLst>
              <a:ext uri="{FF2B5EF4-FFF2-40B4-BE49-F238E27FC236}">
                <a16:creationId xmlns:a16="http://schemas.microsoft.com/office/drawing/2014/main" id="{FB9B473B-B59B-4A9F-AFBD-461C8508AF06}"/>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9D4A0108-0EDA-4D01-BB33-3FE87BB34C5E}"/>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790232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ullets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AA84BA7-158A-44C9-91C7-98376A91D9C9}"/>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3" name="Straight Connector 12">
            <a:extLst>
              <a:ext uri="{FF2B5EF4-FFF2-40B4-BE49-F238E27FC236}">
                <a16:creationId xmlns:a16="http://schemas.microsoft.com/office/drawing/2014/main" id="{2A380B7B-D74F-4453-B358-E0526D58F770}"/>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5BE99F02-88D4-4650-B1A1-83F59CBA4563}"/>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6" name="Text Placeholder 3">
            <a:extLst>
              <a:ext uri="{FF2B5EF4-FFF2-40B4-BE49-F238E27FC236}">
                <a16:creationId xmlns:a16="http://schemas.microsoft.com/office/drawing/2014/main" id="{DE8C834C-BA87-4DD9-8453-88A91A2E04C1}"/>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CCDCC016-0219-4A6B-964E-38362B3D1F81}"/>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67AA9B8A-A22E-43F3-8A73-52D426F37EA5}"/>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5838940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69CF1E56-4D56-413F-B279-D6EB464D2EF3}"/>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C89EC275-B134-4809-BA54-43C3AAFF95DD}"/>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1720065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hasCustomPrompt="1"/>
          </p:nvPr>
        </p:nvSpPr>
        <p:spPr>
          <a:xfrm>
            <a:off x="445272" y="1009692"/>
            <a:ext cx="7512920" cy="802924"/>
          </a:xfrm>
        </p:spPr>
        <p:txBody>
          <a:bodyPr/>
          <a:lstStyle>
            <a:lvl1pPr marL="0" indent="0">
              <a:buNone/>
              <a:defRPr/>
            </a:lvl1pPr>
          </a:lstStyle>
          <a:p>
            <a:pPr lvl="0"/>
            <a:r>
              <a:rPr lang="en-US" dirty="0"/>
              <a:t>Free text</a:t>
            </a:r>
          </a:p>
        </p:txBody>
      </p:sp>
      <p:sp>
        <p:nvSpPr>
          <p:cNvPr id="8" name="Text Placeholder 3">
            <a:extLst>
              <a:ext uri="{FF2B5EF4-FFF2-40B4-BE49-F238E27FC236}">
                <a16:creationId xmlns:a16="http://schemas.microsoft.com/office/drawing/2014/main" id="{7D3338B9-877E-4CB8-8A37-BCE46FC5F2F0}"/>
              </a:ext>
            </a:extLst>
          </p:cNvPr>
          <p:cNvSpPr>
            <a:spLocks noGrp="1"/>
          </p:cNvSpPr>
          <p:nvPr>
            <p:ph type="body" sz="quarter" idx="18"/>
          </p:nvPr>
        </p:nvSpPr>
        <p:spPr>
          <a:xfrm>
            <a:off x="445272" y="1942087"/>
            <a:ext cx="7512920" cy="2621821"/>
          </a:xfrm>
        </p:spPr>
        <p:txBody>
          <a:bodyPr/>
          <a:lstStyle/>
          <a:p>
            <a:pPr lvl="0"/>
            <a:r>
              <a:rPr lang="en-US"/>
              <a:t>Click to edit Master text styles</a:t>
            </a:r>
          </a:p>
          <a:p>
            <a:pPr lvl="1"/>
            <a:r>
              <a:rPr lang="en-US"/>
              <a:t>Second level</a:t>
            </a:r>
          </a:p>
          <a:p>
            <a:pPr lvl="2"/>
            <a:r>
              <a:rPr lang="en-US"/>
              <a:t>Third level</a:t>
            </a:r>
          </a:p>
        </p:txBody>
      </p:sp>
      <p:pic>
        <p:nvPicPr>
          <p:cNvPr id="9" name="Image" descr="Image">
            <a:extLst>
              <a:ext uri="{FF2B5EF4-FFF2-40B4-BE49-F238E27FC236}">
                <a16:creationId xmlns:a16="http://schemas.microsoft.com/office/drawing/2014/main" id="{DF753AB0-D563-4DA9-A093-4B29441BE7BC}"/>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7632FDEC-D57B-42FC-8AF4-73A0C074A920}"/>
              </a:ext>
            </a:extLst>
          </p:cNvPr>
          <p:cNvSpPr>
            <a:spLocks noGrp="1"/>
          </p:cNvSpPr>
          <p:nvPr>
            <p:ph type="ftr" sz="quarter" idx="19"/>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414799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ullets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885A55C-5976-4C7F-B92E-8D33F2B2A2FB}"/>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8C35892-E2DF-4085-B552-07E7B2102D0F}" type="slidenum">
              <a:rPr lang="en-US" smtClean="0"/>
              <a:t>‹#›</a:t>
            </a:fld>
            <a:endParaRPr lang="en-US"/>
          </a:p>
        </p:txBody>
      </p:sp>
      <p:cxnSp>
        <p:nvCxnSpPr>
          <p:cNvPr id="10" name="Straight Connector 9">
            <a:extLst>
              <a:ext uri="{FF2B5EF4-FFF2-40B4-BE49-F238E27FC236}">
                <a16:creationId xmlns:a16="http://schemas.microsoft.com/office/drawing/2014/main" id="{639860F1-F7F5-4CE6-8C0A-503277E43AF6}"/>
              </a:ext>
            </a:extLst>
          </p:cNvPr>
          <p:cNvCxnSpPr/>
          <p:nvPr userDrawn="1"/>
        </p:nvCxnSpPr>
        <p:spPr>
          <a:xfrm>
            <a:off x="294322" y="794277"/>
            <a:ext cx="7672533" cy="0"/>
          </a:xfrm>
          <a:prstGeom prst="line">
            <a:avLst/>
          </a:prstGeom>
          <a:ln>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465E627F-060F-4131-9636-E2FE0203505A}"/>
              </a:ext>
            </a:extLst>
          </p:cNvPr>
          <p:cNvSpPr>
            <a:spLocks noGrp="1"/>
          </p:cNvSpPr>
          <p:nvPr>
            <p:ph type="title" hasCustomPrompt="1"/>
          </p:nvPr>
        </p:nvSpPr>
        <p:spPr>
          <a:xfrm>
            <a:off x="221767" y="164767"/>
            <a:ext cx="7768941" cy="590607"/>
          </a:xfrm>
        </p:spPr>
        <p:txBody>
          <a:bodyPr anchor="ctr"/>
          <a:lstStyle>
            <a:lvl1pPr>
              <a:defRPr b="0"/>
            </a:lvl1pPr>
          </a:lstStyle>
          <a:p>
            <a:r>
              <a:rPr lang="en-US" dirty="0"/>
              <a:t>Slide Topic</a:t>
            </a:r>
          </a:p>
        </p:txBody>
      </p:sp>
      <p:sp>
        <p:nvSpPr>
          <p:cNvPr id="15" name="Text Placeholder 3">
            <a:extLst>
              <a:ext uri="{FF2B5EF4-FFF2-40B4-BE49-F238E27FC236}">
                <a16:creationId xmlns:a16="http://schemas.microsoft.com/office/drawing/2014/main" id="{17E97FCF-0B55-4114-A62C-209528D49673}"/>
              </a:ext>
            </a:extLst>
          </p:cNvPr>
          <p:cNvSpPr>
            <a:spLocks noGrp="1"/>
          </p:cNvSpPr>
          <p:nvPr>
            <p:ph type="body" sz="quarter" idx="17"/>
          </p:nvPr>
        </p:nvSpPr>
        <p:spPr>
          <a:xfrm>
            <a:off x="445272" y="1009691"/>
            <a:ext cx="7512920" cy="3691143"/>
          </a:xfrm>
        </p:spPr>
        <p:txBody>
          <a:bodyPr/>
          <a:lstStyle/>
          <a:p>
            <a:pPr lvl="0"/>
            <a:r>
              <a:rPr lang="en-US"/>
              <a:t>Click to edit Master text styles</a:t>
            </a:r>
          </a:p>
          <a:p>
            <a:pPr lvl="1"/>
            <a:r>
              <a:rPr lang="en-US"/>
              <a:t>Second level</a:t>
            </a:r>
          </a:p>
          <a:p>
            <a:pPr lvl="2"/>
            <a:r>
              <a:rPr lang="en-US"/>
              <a:t>Third level</a:t>
            </a:r>
          </a:p>
        </p:txBody>
      </p:sp>
      <p:pic>
        <p:nvPicPr>
          <p:cNvPr id="8" name="Image" descr="Image">
            <a:extLst>
              <a:ext uri="{FF2B5EF4-FFF2-40B4-BE49-F238E27FC236}">
                <a16:creationId xmlns:a16="http://schemas.microsoft.com/office/drawing/2014/main" id="{0056036C-7947-46CB-B294-A2FF47A6D8F9}"/>
              </a:ext>
            </a:extLst>
          </p:cNvPr>
          <p:cNvPicPr>
            <a:picLocks noChangeAspect="1"/>
          </p:cNvPicPr>
          <p:nvPr userDrawn="1"/>
        </p:nvPicPr>
        <p:blipFill>
          <a:blip r:embed="rId3"/>
          <a:stretch>
            <a:fillRect/>
          </a:stretch>
        </p:blipFill>
        <p:spPr>
          <a:xfrm>
            <a:off x="221767" y="4809648"/>
            <a:ext cx="1012618" cy="187915"/>
          </a:xfrm>
          <a:prstGeom prst="rect">
            <a:avLst/>
          </a:prstGeom>
          <a:ln w="12700">
            <a:miter lim="400000"/>
          </a:ln>
        </p:spPr>
      </p:pic>
      <p:sp>
        <p:nvSpPr>
          <p:cNvPr id="2" name="Footer Placeholder 1">
            <a:extLst>
              <a:ext uri="{FF2B5EF4-FFF2-40B4-BE49-F238E27FC236}">
                <a16:creationId xmlns:a16="http://schemas.microsoft.com/office/drawing/2014/main" id="{B9FC9F72-5B03-4DC1-B134-B4D7E7F13299}"/>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851082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2818" y="658523"/>
            <a:ext cx="7672533" cy="648189"/>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42818" y="1621631"/>
            <a:ext cx="7672533" cy="2925366"/>
          </a:xfrm>
          <a:prstGeom prst="rect">
            <a:avLst/>
          </a:prstGeom>
        </p:spPr>
        <p:txBody>
          <a:bodyPr vert="horz" wrap="square"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5" name="Footer Placeholder 4"/>
          <p:cNvSpPr>
            <a:spLocks noGrp="1"/>
          </p:cNvSpPr>
          <p:nvPr>
            <p:ph type="ftr" sz="quarter" idx="3"/>
          </p:nvPr>
        </p:nvSpPr>
        <p:spPr>
          <a:xfrm>
            <a:off x="5866708" y="4767264"/>
            <a:ext cx="2648643" cy="273844"/>
          </a:xfrm>
          <a:prstGeom prst="rect">
            <a:avLst/>
          </a:prstGeom>
        </p:spPr>
        <p:txBody>
          <a:bodyPr vert="horz" lIns="91440" tIns="45720" rIns="91440" bIns="45720" rtlCol="0" anchor="ctr"/>
          <a:lstStyle>
            <a:lvl1pPr algn="r">
              <a:defRPr sz="375">
                <a:solidFill>
                  <a:schemeClr val="tx2"/>
                </a:solidFill>
              </a:defRPr>
            </a:lvl1pPr>
          </a:lstStyle>
          <a:p>
            <a:r>
              <a:rPr lang="en-US" dirty="0"/>
              <a:t>ArisGlobal Confidential © 2021 ArisGlobal. All Rights Reserved.</a:t>
            </a:r>
          </a:p>
        </p:txBody>
      </p:sp>
      <p:sp>
        <p:nvSpPr>
          <p:cNvPr id="4" name="Slide Number Placeholder 3">
            <a:extLst>
              <a:ext uri="{FF2B5EF4-FFF2-40B4-BE49-F238E27FC236}">
                <a16:creationId xmlns:a16="http://schemas.microsoft.com/office/drawing/2014/main" id="{1F80951F-A97B-4C26-97F8-8F9157F6425D}"/>
              </a:ext>
            </a:extLst>
          </p:cNvPr>
          <p:cNvSpPr>
            <a:spLocks noGrp="1"/>
          </p:cNvSpPr>
          <p:nvPr>
            <p:ph type="sldNum" sz="quarter" idx="4"/>
          </p:nvPr>
        </p:nvSpPr>
        <p:spPr>
          <a:xfrm>
            <a:off x="8515351" y="4767263"/>
            <a:ext cx="470490" cy="273844"/>
          </a:xfrm>
          <a:prstGeom prst="rect">
            <a:avLst/>
          </a:prstGeom>
        </p:spPr>
        <p:txBody>
          <a:bodyPr vert="horz" lIns="91440" tIns="45720" rIns="91440" bIns="45720" rtlCol="0" anchor="ctr"/>
          <a:lstStyle>
            <a:lvl1pPr algn="r">
              <a:defRPr sz="900">
                <a:solidFill>
                  <a:schemeClr val="accent1"/>
                </a:solidFill>
              </a:defRPr>
            </a:lvl1pPr>
          </a:lstStyle>
          <a:p>
            <a:fld id="{18C35892-E2DF-4085-B552-07E7B2102D0F}" type="slidenum">
              <a:rPr lang="en-US" smtClean="0"/>
              <a:pPr/>
              <a:t>‹#›</a:t>
            </a:fld>
            <a:endParaRPr lang="en-US"/>
          </a:p>
        </p:txBody>
      </p:sp>
    </p:spTree>
    <p:extLst>
      <p:ext uri="{BB962C8B-B14F-4D97-AF65-F5344CB8AC3E}">
        <p14:creationId xmlns:p14="http://schemas.microsoft.com/office/powerpoint/2010/main" val="342477736"/>
      </p:ext>
    </p:extLst>
  </p:cSld>
  <p:clrMap bg1="lt1" tx1="dk1" bg2="lt2" tx2="dk2" accent1="accent1" accent2="accent2" accent3="accent3" accent4="accent4" accent5="accent5" accent6="accent6" hlink="hlink" folHlink="folHlink"/>
  <p:sldLayoutIdLst>
    <p:sldLayoutId id="2147483672" r:id="rId1"/>
    <p:sldLayoutId id="2147483713" r:id="rId2"/>
    <p:sldLayoutId id="2147483699" r:id="rId3"/>
    <p:sldLayoutId id="2147483700" r:id="rId4"/>
    <p:sldLayoutId id="2147483714" r:id="rId5"/>
    <p:sldLayoutId id="2147483701" r:id="rId6"/>
    <p:sldLayoutId id="2147483702" r:id="rId7"/>
    <p:sldLayoutId id="2147483710" r:id="rId8"/>
    <p:sldLayoutId id="2147483707" r:id="rId9"/>
    <p:sldLayoutId id="2147483709" r:id="rId10"/>
    <p:sldLayoutId id="2147483706" r:id="rId11"/>
    <p:sldLayoutId id="2147483708" r:id="rId12"/>
    <p:sldLayoutId id="2147483715" r:id="rId13"/>
    <p:sldLayoutId id="2147483705" r:id="rId14"/>
    <p:sldLayoutId id="2147483663" r:id="rId15"/>
    <p:sldLayoutId id="2147483704" r:id="rId16"/>
    <p:sldLayoutId id="2147483686" r:id="rId17"/>
  </p:sldLayoutIdLst>
  <p:hf hdr="0" dt="0"/>
  <p:txStyles>
    <p:titleStyle>
      <a:lvl1pPr algn="l" defTabSz="685783" rtl="0" eaLnBrk="1" latinLnBrk="0" hangingPunct="1">
        <a:lnSpc>
          <a:spcPct val="90000"/>
        </a:lnSpc>
        <a:spcBef>
          <a:spcPct val="0"/>
        </a:spcBef>
        <a:buNone/>
        <a:defRPr sz="2400" b="0" kern="1200">
          <a:solidFill>
            <a:schemeClr val="accent1"/>
          </a:solidFill>
          <a:latin typeface="+mj-lt"/>
          <a:ea typeface="+mj-ea"/>
          <a:cs typeface="+mj-cs"/>
        </a:defRPr>
      </a:lvl1pPr>
    </p:titleStyle>
    <p:bodyStyle>
      <a:lvl1pPr marL="174625" indent="-174625" algn="l" defTabSz="685783" rtl="0" eaLnBrk="1" latinLnBrk="0" hangingPunct="1">
        <a:lnSpc>
          <a:spcPct val="100000"/>
        </a:lnSpc>
        <a:spcBef>
          <a:spcPts val="750"/>
        </a:spcBef>
        <a:spcAft>
          <a:spcPts val="200"/>
        </a:spcAft>
        <a:buClr>
          <a:schemeClr val="accent1"/>
        </a:buClr>
        <a:buSzPct val="110000"/>
        <a:buFont typeface="Arial" panose="020B0604020202020204" pitchFamily="34" charset="0"/>
        <a:buChar char="•"/>
        <a:defRPr sz="1800" kern="1200">
          <a:solidFill>
            <a:schemeClr val="tx2">
              <a:lumMod val="75000"/>
            </a:schemeClr>
          </a:solidFill>
          <a:latin typeface="+mn-lt"/>
          <a:ea typeface="+mn-ea"/>
          <a:cs typeface="+mn-cs"/>
        </a:defRPr>
      </a:lvl1pPr>
      <a:lvl2pPr marL="461963" indent="-173038" algn="l" defTabSz="685783" rtl="0" eaLnBrk="1" latinLnBrk="0" hangingPunct="1">
        <a:lnSpc>
          <a:spcPct val="100000"/>
        </a:lnSpc>
        <a:spcBef>
          <a:spcPts val="375"/>
        </a:spcBef>
        <a:spcAft>
          <a:spcPts val="200"/>
        </a:spcAft>
        <a:buClr>
          <a:schemeClr val="accent1"/>
        </a:buClr>
        <a:buSzPct val="100000"/>
        <a:buFont typeface="Microsoft Sans Serif" panose="020B0604020202020204" pitchFamily="34" charset="0"/>
        <a:buChar char="◦"/>
        <a:defRPr sz="1600" kern="1200">
          <a:solidFill>
            <a:schemeClr val="tx2">
              <a:lumMod val="75000"/>
            </a:schemeClr>
          </a:solidFill>
          <a:latin typeface="+mn-lt"/>
          <a:ea typeface="+mn-ea"/>
          <a:cs typeface="+mn-cs"/>
        </a:defRPr>
      </a:lvl2pPr>
      <a:lvl3pPr marL="739775" indent="-169863" algn="l" defTabSz="685783" rtl="0" eaLnBrk="1" latinLnBrk="0" hangingPunct="1">
        <a:lnSpc>
          <a:spcPct val="100000"/>
        </a:lnSpc>
        <a:spcBef>
          <a:spcPts val="375"/>
        </a:spcBef>
        <a:spcAft>
          <a:spcPts val="200"/>
        </a:spcAft>
        <a:buClr>
          <a:schemeClr val="accent1"/>
        </a:buClr>
        <a:buFont typeface="Microsoft Sans Serif" panose="020B0604020202020204" pitchFamily="34" charset="0"/>
        <a:buChar char="‒"/>
        <a:defRPr sz="1400" kern="1200">
          <a:solidFill>
            <a:schemeClr val="tx2">
              <a:lumMod val="75000"/>
            </a:schemeClr>
          </a:solidFill>
          <a:latin typeface="+mn-lt"/>
          <a:ea typeface="+mn-ea"/>
          <a:cs typeface="+mn-cs"/>
        </a:defRPr>
      </a:lvl3pPr>
      <a:lvl4pPr marL="1028675" indent="0" algn="l" defTabSz="685783" rtl="0" eaLnBrk="1" latinLnBrk="0" hangingPunct="1">
        <a:lnSpc>
          <a:spcPct val="90000"/>
        </a:lnSpc>
        <a:spcBef>
          <a:spcPts val="375"/>
        </a:spcBef>
        <a:spcAft>
          <a:spcPts val="600"/>
        </a:spcAft>
        <a:buClr>
          <a:schemeClr val="tx1"/>
        </a:buClr>
        <a:buFont typeface="Arial" panose="020B0604020202020204" pitchFamily="34" charset="0"/>
        <a:buNone/>
        <a:defRPr sz="1400" kern="1200">
          <a:solidFill>
            <a:schemeClr val="tx2">
              <a:lumMod val="75000"/>
            </a:schemeClr>
          </a:solidFill>
          <a:latin typeface="+mn-lt"/>
          <a:ea typeface="+mn-ea"/>
          <a:cs typeface="+mn-cs"/>
        </a:defRPr>
      </a:lvl4pPr>
      <a:lvl5pPr marL="1628741" indent="-257175" algn="l" defTabSz="685783" rtl="0" eaLnBrk="1" latinLnBrk="0" hangingPunct="1">
        <a:lnSpc>
          <a:spcPct val="90000"/>
        </a:lnSpc>
        <a:spcBef>
          <a:spcPts val="375"/>
        </a:spcBef>
        <a:spcAft>
          <a:spcPts val="600"/>
        </a:spcAft>
        <a:buClr>
          <a:schemeClr val="tx1"/>
        </a:buClr>
        <a:buFont typeface="Arial" panose="020B0604020202020204" pitchFamily="34" charset="0"/>
        <a:buChar char="•"/>
        <a:defRPr sz="1400" kern="1200">
          <a:solidFill>
            <a:schemeClr val="tx2">
              <a:lumMod val="75000"/>
            </a:schemeClr>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1294C793-16BA-4BC6-A15C-A327059C5C95}"/>
              </a:ext>
            </a:extLst>
          </p:cNvPr>
          <p:cNvSpPr>
            <a:spLocks noGrp="1"/>
          </p:cNvSpPr>
          <p:nvPr>
            <p:ph type="body" sz="quarter" idx="10"/>
          </p:nvPr>
        </p:nvSpPr>
        <p:spPr/>
        <p:txBody>
          <a:bodyPr>
            <a:normAutofit lnSpcReduction="10000"/>
          </a:bodyPr>
          <a:lstStyle/>
          <a:p>
            <a:r>
              <a:rPr lang="en-US" dirty="0"/>
              <a:t>Bank Management System</a:t>
            </a:r>
          </a:p>
        </p:txBody>
      </p:sp>
      <p:sp>
        <p:nvSpPr>
          <p:cNvPr id="14" name="Text Placeholder 13">
            <a:extLst>
              <a:ext uri="{FF2B5EF4-FFF2-40B4-BE49-F238E27FC236}">
                <a16:creationId xmlns:a16="http://schemas.microsoft.com/office/drawing/2014/main" id="{A8E2EC3C-FAA1-434A-92F1-50D0B679440B}"/>
              </a:ext>
            </a:extLst>
          </p:cNvPr>
          <p:cNvSpPr>
            <a:spLocks noGrp="1"/>
          </p:cNvSpPr>
          <p:nvPr>
            <p:ph type="body" sz="quarter" idx="13"/>
          </p:nvPr>
        </p:nvSpPr>
        <p:spPr/>
        <p:txBody>
          <a:bodyPr/>
          <a:lstStyle/>
          <a:p>
            <a:r>
              <a:rPr lang="en-US" sz="1600" dirty="0"/>
              <a:t>Date: 28/12/2021</a:t>
            </a:r>
          </a:p>
        </p:txBody>
      </p:sp>
      <p:sp>
        <p:nvSpPr>
          <p:cNvPr id="2" name="TextBox 1">
            <a:extLst>
              <a:ext uri="{FF2B5EF4-FFF2-40B4-BE49-F238E27FC236}">
                <a16:creationId xmlns:a16="http://schemas.microsoft.com/office/drawing/2014/main" id="{46E3C232-572C-4A24-986F-CD9CAF002947}"/>
              </a:ext>
            </a:extLst>
          </p:cNvPr>
          <p:cNvSpPr txBox="1"/>
          <p:nvPr/>
        </p:nvSpPr>
        <p:spPr>
          <a:xfrm>
            <a:off x="5859076" y="3888122"/>
            <a:ext cx="4737206" cy="2249550"/>
          </a:xfrm>
          <a:prstGeom prst="rect">
            <a:avLst/>
          </a:prstGeom>
        </p:spPr>
        <p:txBody>
          <a:bodyPr vert="horz" wrap="square" lIns="91440" tIns="45720" rIns="91440" bIns="45720" rtlCol="0">
            <a:normAutofit/>
          </a:bodyPr>
          <a:lstStyle/>
          <a:p>
            <a:pPr algn="l">
              <a:buClr>
                <a:schemeClr val="accent1"/>
              </a:buClr>
            </a:pPr>
            <a:r>
              <a:rPr lang="en-US" sz="1600" dirty="0">
                <a:solidFill>
                  <a:schemeClr val="bg1"/>
                </a:solidFill>
              </a:rPr>
              <a:t>Name: Manjula B</a:t>
            </a:r>
          </a:p>
          <a:p>
            <a:pPr algn="l">
              <a:buClr>
                <a:schemeClr val="accent1"/>
              </a:buClr>
            </a:pPr>
            <a:r>
              <a:rPr lang="en-US" sz="1600" dirty="0">
                <a:solidFill>
                  <a:schemeClr val="bg1"/>
                </a:solidFill>
              </a:rPr>
              <a:t>Employee Id: 5770</a:t>
            </a:r>
          </a:p>
          <a:p>
            <a:pPr algn="l"/>
            <a:r>
              <a:rPr lang="en-IN" sz="1000" b="1" i="0" dirty="0" err="1">
                <a:solidFill>
                  <a:srgbClr val="FFFFFF"/>
                </a:solidFill>
                <a:effectLst/>
                <a:latin typeface="Segoe UI" panose="020B0502040204020203" pitchFamily="34" charset="0"/>
              </a:rPr>
              <a:t>ArisGlobal</a:t>
            </a:r>
            <a:r>
              <a:rPr lang="en-IN" sz="1000" b="1" i="0" dirty="0">
                <a:solidFill>
                  <a:srgbClr val="FFFFFF"/>
                </a:solidFill>
                <a:effectLst/>
                <a:latin typeface="Segoe UI" panose="020B0502040204020203" pitchFamily="34" charset="0"/>
              </a:rPr>
              <a:t> Professional Service Developer Track</a:t>
            </a:r>
          </a:p>
          <a:p>
            <a:pPr algn="l" fontAlgn="ctr"/>
            <a:endParaRPr lang="en-IN" sz="1600" b="0" i="0" dirty="0">
              <a:solidFill>
                <a:srgbClr val="FFFFFF"/>
              </a:solidFill>
              <a:effectLst/>
              <a:latin typeface="Segoe UI" panose="020B0502040204020203" pitchFamily="34" charset="0"/>
            </a:endParaRPr>
          </a:p>
          <a:p>
            <a:br>
              <a:rPr lang="en-IN" sz="1600" dirty="0"/>
            </a:br>
            <a:endParaRPr lang="en-IN" sz="1600" dirty="0">
              <a:solidFill>
                <a:schemeClr val="bg1"/>
              </a:solidFill>
            </a:endParaRPr>
          </a:p>
        </p:txBody>
      </p:sp>
    </p:spTree>
    <p:extLst>
      <p:ext uri="{BB962C8B-B14F-4D97-AF65-F5344CB8AC3E}">
        <p14:creationId xmlns:p14="http://schemas.microsoft.com/office/powerpoint/2010/main" val="2646362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10</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pPr marL="0" indent="0">
              <a:buNone/>
            </a:pPr>
            <a:r>
              <a:rPr lang="en-US" dirty="0"/>
              <a:t> </a:t>
            </a:r>
            <a:r>
              <a:rPr lang="en-US" dirty="0">
                <a:solidFill>
                  <a:schemeClr val="accent1"/>
                </a:solidFill>
              </a:rPr>
              <a:t>3. </a:t>
            </a:r>
            <a:r>
              <a:rPr lang="en-US" dirty="0">
                <a:solidFill>
                  <a:schemeClr val="tx1"/>
                </a:solidFill>
              </a:rPr>
              <a:t>Create Account</a:t>
            </a:r>
            <a:endParaRPr lang="en-US" dirty="0">
              <a:solidFill>
                <a:schemeClr val="accent1"/>
              </a:solidFill>
            </a:endParaRPr>
          </a:p>
        </p:txBody>
      </p:sp>
      <p:sp>
        <p:nvSpPr>
          <p:cNvPr id="6" name="Footer Placeholder 5">
            <a:extLst>
              <a:ext uri="{FF2B5EF4-FFF2-40B4-BE49-F238E27FC236}">
                <a16:creationId xmlns:a16="http://schemas.microsoft.com/office/drawing/2014/main" id="{72D9909B-A0AB-4CCA-B0F5-F26D203EEFFE}"/>
              </a:ext>
            </a:extLst>
          </p:cNvPr>
          <p:cNvSpPr>
            <a:spLocks noGrp="1"/>
          </p:cNvSpPr>
          <p:nvPr>
            <p:ph type="ftr" sz="quarter" idx="18"/>
          </p:nvPr>
        </p:nvSpPr>
        <p:spPr/>
        <p:txBody>
          <a:bodyPr/>
          <a:lstStyle/>
          <a:p>
            <a:r>
              <a:rPr lang="en-US"/>
              <a:t>ArisGlobal Confidential © 2021 ArisGlobal. All Rights Reserved.</a:t>
            </a:r>
            <a:endParaRPr lang="en-US" dirty="0"/>
          </a:p>
        </p:txBody>
      </p:sp>
      <p:pic>
        <p:nvPicPr>
          <p:cNvPr id="4" name="Picture 3" descr="Graphical user interface, application&#10;&#10;Description automatically generated">
            <a:extLst>
              <a:ext uri="{FF2B5EF4-FFF2-40B4-BE49-F238E27FC236}">
                <a16:creationId xmlns:a16="http://schemas.microsoft.com/office/drawing/2014/main" id="{085C8643-A6B3-43F7-A4CD-BE7954A02116}"/>
              </a:ext>
            </a:extLst>
          </p:cNvPr>
          <p:cNvPicPr>
            <a:picLocks noChangeAspect="1"/>
          </p:cNvPicPr>
          <p:nvPr/>
        </p:nvPicPr>
        <p:blipFill rotWithShape="1">
          <a:blip r:embed="rId2">
            <a:extLst>
              <a:ext uri="{28A0092B-C50C-407E-A947-70E740481C1C}">
                <a14:useLocalDpi xmlns:a14="http://schemas.microsoft.com/office/drawing/2010/main" val="0"/>
              </a:ext>
            </a:extLst>
          </a:blip>
          <a:srcRect t="10770" b="5737"/>
          <a:stretch/>
        </p:blipFill>
        <p:spPr>
          <a:xfrm>
            <a:off x="628648" y="1403499"/>
            <a:ext cx="7654115" cy="3274828"/>
          </a:xfrm>
          <a:prstGeom prst="rect">
            <a:avLst/>
          </a:prstGeom>
        </p:spPr>
      </p:pic>
    </p:spTree>
    <p:extLst>
      <p:ext uri="{BB962C8B-B14F-4D97-AF65-F5344CB8AC3E}">
        <p14:creationId xmlns:p14="http://schemas.microsoft.com/office/powerpoint/2010/main" val="24420937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11</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pPr marL="0" indent="0">
              <a:buNone/>
            </a:pPr>
            <a:r>
              <a:rPr lang="en-US" dirty="0"/>
              <a:t> </a:t>
            </a:r>
            <a:r>
              <a:rPr lang="en-US" dirty="0">
                <a:solidFill>
                  <a:schemeClr val="accent1"/>
                </a:solidFill>
              </a:rPr>
              <a:t>4. </a:t>
            </a:r>
            <a:r>
              <a:rPr lang="en-US" dirty="0">
                <a:solidFill>
                  <a:schemeClr val="tx1"/>
                </a:solidFill>
              </a:rPr>
              <a:t>View User Details</a:t>
            </a:r>
            <a:endParaRPr lang="en-US" dirty="0"/>
          </a:p>
        </p:txBody>
      </p:sp>
      <p:pic>
        <p:nvPicPr>
          <p:cNvPr id="10" name="Picture 9" descr="Graphical user interface, application&#10;&#10;Description automatically generated">
            <a:extLst>
              <a:ext uri="{FF2B5EF4-FFF2-40B4-BE49-F238E27FC236}">
                <a16:creationId xmlns:a16="http://schemas.microsoft.com/office/drawing/2014/main" id="{D38B15BB-0F91-48A6-AC37-DE80DA7EBC2B}"/>
              </a:ext>
            </a:extLst>
          </p:cNvPr>
          <p:cNvPicPr>
            <a:picLocks noChangeAspect="1"/>
          </p:cNvPicPr>
          <p:nvPr/>
        </p:nvPicPr>
        <p:blipFill rotWithShape="1">
          <a:blip r:embed="rId2">
            <a:extLst>
              <a:ext uri="{28A0092B-C50C-407E-A947-70E740481C1C}">
                <a14:useLocalDpi xmlns:a14="http://schemas.microsoft.com/office/drawing/2010/main" val="0"/>
              </a:ext>
            </a:extLst>
          </a:blip>
          <a:srcRect t="10770" b="5530"/>
          <a:stretch/>
        </p:blipFill>
        <p:spPr>
          <a:xfrm>
            <a:off x="441870" y="1509823"/>
            <a:ext cx="8073481" cy="3257440"/>
          </a:xfrm>
          <a:prstGeom prst="rect">
            <a:avLst/>
          </a:prstGeom>
        </p:spPr>
      </p:pic>
    </p:spTree>
    <p:extLst>
      <p:ext uri="{BB962C8B-B14F-4D97-AF65-F5344CB8AC3E}">
        <p14:creationId xmlns:p14="http://schemas.microsoft.com/office/powerpoint/2010/main" val="2696109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12</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pPr marL="0" indent="0">
              <a:buNone/>
            </a:pPr>
            <a:r>
              <a:rPr lang="en-US" dirty="0"/>
              <a:t> </a:t>
            </a:r>
            <a:r>
              <a:rPr lang="en-US" dirty="0">
                <a:solidFill>
                  <a:schemeClr val="accent1"/>
                </a:solidFill>
              </a:rPr>
              <a:t>5. </a:t>
            </a:r>
            <a:r>
              <a:rPr lang="en-US" dirty="0">
                <a:solidFill>
                  <a:schemeClr val="tx1"/>
                </a:solidFill>
              </a:rPr>
              <a:t>Update</a:t>
            </a:r>
            <a:endParaRPr lang="en-US" dirty="0"/>
          </a:p>
        </p:txBody>
      </p:sp>
      <p:pic>
        <p:nvPicPr>
          <p:cNvPr id="4" name="Picture 3" descr="Graphical user interface&#10;&#10;Description automatically generated">
            <a:extLst>
              <a:ext uri="{FF2B5EF4-FFF2-40B4-BE49-F238E27FC236}">
                <a16:creationId xmlns:a16="http://schemas.microsoft.com/office/drawing/2014/main" id="{397209A6-8E8D-4ADE-A848-F73CC0E1A8B2}"/>
              </a:ext>
            </a:extLst>
          </p:cNvPr>
          <p:cNvPicPr>
            <a:picLocks noChangeAspect="1"/>
          </p:cNvPicPr>
          <p:nvPr/>
        </p:nvPicPr>
        <p:blipFill rotWithShape="1">
          <a:blip r:embed="rId2">
            <a:extLst>
              <a:ext uri="{28A0092B-C50C-407E-A947-70E740481C1C}">
                <a14:useLocalDpi xmlns:a14="http://schemas.microsoft.com/office/drawing/2010/main" val="0"/>
              </a:ext>
            </a:extLst>
          </a:blip>
          <a:srcRect t="9354" b="6503"/>
          <a:stretch/>
        </p:blipFill>
        <p:spPr>
          <a:xfrm>
            <a:off x="1217613" y="1362834"/>
            <a:ext cx="7196097" cy="3473184"/>
          </a:xfrm>
          <a:prstGeom prst="rect">
            <a:avLst/>
          </a:prstGeom>
        </p:spPr>
      </p:pic>
    </p:spTree>
    <p:extLst>
      <p:ext uri="{BB962C8B-B14F-4D97-AF65-F5344CB8AC3E}">
        <p14:creationId xmlns:p14="http://schemas.microsoft.com/office/powerpoint/2010/main" val="3939234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13</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pPr marL="0" indent="0">
              <a:buNone/>
            </a:pPr>
            <a:r>
              <a:rPr lang="en-US" dirty="0"/>
              <a:t> </a:t>
            </a:r>
            <a:r>
              <a:rPr lang="en-US" dirty="0">
                <a:solidFill>
                  <a:schemeClr val="accent1"/>
                </a:solidFill>
              </a:rPr>
              <a:t>6. About</a:t>
            </a:r>
            <a:endParaRPr lang="en-US" dirty="0"/>
          </a:p>
        </p:txBody>
      </p:sp>
      <p:pic>
        <p:nvPicPr>
          <p:cNvPr id="4" name="Picture 3" descr="Graphical user interface, text, application, email&#10;&#10;Description automatically generated">
            <a:extLst>
              <a:ext uri="{FF2B5EF4-FFF2-40B4-BE49-F238E27FC236}">
                <a16:creationId xmlns:a16="http://schemas.microsoft.com/office/drawing/2014/main" id="{B3B667A8-5925-4F7C-9A33-58B503DB90EB}"/>
              </a:ext>
            </a:extLst>
          </p:cNvPr>
          <p:cNvPicPr>
            <a:picLocks noChangeAspect="1"/>
          </p:cNvPicPr>
          <p:nvPr/>
        </p:nvPicPr>
        <p:blipFill rotWithShape="1">
          <a:blip r:embed="rId2">
            <a:extLst>
              <a:ext uri="{28A0092B-C50C-407E-A947-70E740481C1C}">
                <a14:useLocalDpi xmlns:a14="http://schemas.microsoft.com/office/drawing/2010/main" val="0"/>
              </a:ext>
            </a:extLst>
          </a:blip>
          <a:srcRect t="10770" b="5323"/>
          <a:stretch/>
        </p:blipFill>
        <p:spPr>
          <a:xfrm>
            <a:off x="723014" y="1541722"/>
            <a:ext cx="7267694" cy="3125972"/>
          </a:xfrm>
          <a:prstGeom prst="rect">
            <a:avLst/>
          </a:prstGeom>
        </p:spPr>
      </p:pic>
    </p:spTree>
    <p:extLst>
      <p:ext uri="{BB962C8B-B14F-4D97-AF65-F5344CB8AC3E}">
        <p14:creationId xmlns:p14="http://schemas.microsoft.com/office/powerpoint/2010/main" val="1357586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14</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a:xfrm>
            <a:off x="441870" y="1001872"/>
            <a:ext cx="7484517" cy="3538230"/>
          </a:xfrm>
        </p:spPr>
        <p:txBody>
          <a:bodyPr/>
          <a:lstStyle/>
          <a:p>
            <a:pPr marL="0" indent="0">
              <a:buNone/>
            </a:pPr>
            <a:r>
              <a:rPr lang="en-US" dirty="0"/>
              <a:t> </a:t>
            </a: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a:p>
            <a:pPr marL="0" indent="0">
              <a:buNone/>
            </a:pPr>
            <a:endParaRPr lang="en-US" dirty="0">
              <a:solidFill>
                <a:schemeClr val="accent1"/>
              </a:solidFill>
            </a:endParaRPr>
          </a:p>
          <a:p>
            <a:pPr marL="0" indent="0">
              <a:buNone/>
            </a:pPr>
            <a:r>
              <a:rPr lang="en-US" dirty="0">
                <a:solidFill>
                  <a:schemeClr val="accent1"/>
                </a:solidFill>
              </a:rPr>
              <a:t>			</a:t>
            </a:r>
            <a:r>
              <a:rPr lang="en-US" sz="4800" dirty="0">
                <a:solidFill>
                  <a:schemeClr val="accent1"/>
                </a:solidFill>
              </a:rPr>
              <a:t>Thank you</a:t>
            </a:r>
            <a:endParaRPr lang="en-US" dirty="0"/>
          </a:p>
        </p:txBody>
      </p:sp>
      <p:sp>
        <p:nvSpPr>
          <p:cNvPr id="6" name="Footer Placeholder 5">
            <a:extLst>
              <a:ext uri="{FF2B5EF4-FFF2-40B4-BE49-F238E27FC236}">
                <a16:creationId xmlns:a16="http://schemas.microsoft.com/office/drawing/2014/main" id="{72D9909B-A0AB-4CCA-B0F5-F26D203EEFFE}"/>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786999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C3B624C-4ED7-4A06-91AF-9A5AFD27E3C9}"/>
              </a:ext>
            </a:extLst>
          </p:cNvPr>
          <p:cNvSpPr>
            <a:spLocks noGrp="1"/>
          </p:cNvSpPr>
          <p:nvPr>
            <p:ph type="ftr" sz="quarter" idx="16"/>
          </p:nvPr>
        </p:nvSpPr>
        <p:spPr/>
        <p:txBody>
          <a:bodyPr/>
          <a:lstStyle/>
          <a:p>
            <a:r>
              <a:rPr lang="en-US"/>
              <a:t>ArisGlobal Confidential © 2021 ArisGlobal. All Rights Reserved.</a:t>
            </a:r>
            <a:endParaRPr lang="en-US" dirty="0"/>
          </a:p>
        </p:txBody>
      </p:sp>
      <p:sp>
        <p:nvSpPr>
          <p:cNvPr id="3" name="Slide Number Placeholder 2">
            <a:extLst>
              <a:ext uri="{FF2B5EF4-FFF2-40B4-BE49-F238E27FC236}">
                <a16:creationId xmlns:a16="http://schemas.microsoft.com/office/drawing/2014/main" id="{CA81CB9D-DEC9-4105-8887-7AC61FC3514B}"/>
              </a:ext>
            </a:extLst>
          </p:cNvPr>
          <p:cNvSpPr>
            <a:spLocks noGrp="1"/>
          </p:cNvSpPr>
          <p:nvPr>
            <p:ph type="sldNum" sz="quarter" idx="4"/>
          </p:nvPr>
        </p:nvSpPr>
        <p:spPr/>
        <p:txBody>
          <a:bodyPr/>
          <a:lstStyle/>
          <a:p>
            <a:fld id="{18C35892-E2DF-4085-B552-07E7B2102D0F}" type="slidenum">
              <a:rPr lang="en-US" smtClean="0"/>
              <a:t>2</a:t>
            </a:fld>
            <a:endParaRPr lang="en-US"/>
          </a:p>
        </p:txBody>
      </p:sp>
      <p:sp>
        <p:nvSpPr>
          <p:cNvPr id="5" name="Title 4">
            <a:extLst>
              <a:ext uri="{FF2B5EF4-FFF2-40B4-BE49-F238E27FC236}">
                <a16:creationId xmlns:a16="http://schemas.microsoft.com/office/drawing/2014/main" id="{5B576788-6FE5-49CC-93B1-667F3E0B34DB}"/>
              </a:ext>
            </a:extLst>
          </p:cNvPr>
          <p:cNvSpPr>
            <a:spLocks noGrp="1"/>
          </p:cNvSpPr>
          <p:nvPr>
            <p:ph type="title"/>
          </p:nvPr>
        </p:nvSpPr>
        <p:spPr/>
        <p:txBody>
          <a:bodyPr/>
          <a:lstStyle/>
          <a:p>
            <a:r>
              <a:rPr lang="en-US" dirty="0"/>
              <a:t>Bank Management System</a:t>
            </a:r>
          </a:p>
        </p:txBody>
      </p:sp>
      <p:sp>
        <p:nvSpPr>
          <p:cNvPr id="6" name="Text Placeholder 24">
            <a:extLst>
              <a:ext uri="{FF2B5EF4-FFF2-40B4-BE49-F238E27FC236}">
                <a16:creationId xmlns:a16="http://schemas.microsoft.com/office/drawing/2014/main" id="{E70EDBC0-2374-4CFC-B0C5-D445AB32D364}"/>
              </a:ext>
            </a:extLst>
          </p:cNvPr>
          <p:cNvSpPr>
            <a:spLocks noGrp="1"/>
          </p:cNvSpPr>
          <p:nvPr>
            <p:ph type="body" sz="quarter" idx="17"/>
          </p:nvPr>
        </p:nvSpPr>
        <p:spPr>
          <a:xfrm>
            <a:off x="444500" y="1009650"/>
            <a:ext cx="7513638" cy="3690938"/>
          </a:xfrm>
        </p:spPr>
        <p:txBody>
          <a:bodyPr/>
          <a:lstStyle/>
          <a:p>
            <a:r>
              <a:rPr lang="en-US" b="0" i="0" dirty="0">
                <a:solidFill>
                  <a:srgbClr val="000000"/>
                </a:solidFill>
                <a:effectLst/>
              </a:rPr>
              <a:t>A Computer based management system is designed to handle  all the </a:t>
            </a:r>
            <a:r>
              <a:rPr lang="en-US" dirty="0">
                <a:solidFill>
                  <a:srgbClr val="000000"/>
                </a:solidFill>
              </a:rPr>
              <a:t>p</a:t>
            </a:r>
            <a:r>
              <a:rPr lang="en-US" b="0" i="0" dirty="0">
                <a:solidFill>
                  <a:srgbClr val="000000"/>
                </a:solidFill>
                <a:effectLst/>
              </a:rPr>
              <a:t>rimary information in banks.</a:t>
            </a:r>
            <a:endParaRPr lang="en-US" dirty="0"/>
          </a:p>
          <a:p>
            <a:endParaRPr lang="en-US" dirty="0"/>
          </a:p>
          <a:p>
            <a:r>
              <a:rPr lang="en-US" dirty="0"/>
              <a:t>Bank Management System is an application used to manage the services provided by the bank through online.</a:t>
            </a:r>
          </a:p>
          <a:p>
            <a:endParaRPr lang="en-US" dirty="0"/>
          </a:p>
          <a:p>
            <a:r>
              <a:rPr lang="en-US" dirty="0"/>
              <a:t>This application helps to reduce the manual work of the bank staffs.</a:t>
            </a:r>
          </a:p>
          <a:p>
            <a:endParaRPr lang="en-US" dirty="0"/>
          </a:p>
          <a:p>
            <a:r>
              <a:rPr lang="en-US" dirty="0"/>
              <a:t>This is a web application used by a bank admin to carry out all the bank procedures.</a:t>
            </a:r>
          </a:p>
        </p:txBody>
      </p:sp>
    </p:spTree>
    <p:extLst>
      <p:ext uri="{BB962C8B-B14F-4D97-AF65-F5344CB8AC3E}">
        <p14:creationId xmlns:p14="http://schemas.microsoft.com/office/powerpoint/2010/main" val="476848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3703292-2FB8-46F3-A758-A9226C308558}"/>
              </a:ext>
            </a:extLst>
          </p:cNvPr>
          <p:cNvSpPr>
            <a:spLocks noGrp="1"/>
          </p:cNvSpPr>
          <p:nvPr>
            <p:ph type="sldNum" sz="quarter" idx="4"/>
          </p:nvPr>
        </p:nvSpPr>
        <p:spPr>
          <a:xfrm>
            <a:off x="8517680" y="4767263"/>
            <a:ext cx="465832" cy="273844"/>
          </a:xfrm>
        </p:spPr>
        <p:txBody>
          <a:bodyPr/>
          <a:lstStyle/>
          <a:p>
            <a:fld id="{18C35892-E2DF-4085-B552-07E7B2102D0F}" type="slidenum">
              <a:rPr lang="en-US" smtClean="0"/>
              <a:t>3</a:t>
            </a:fld>
            <a:endParaRPr lang="en-US"/>
          </a:p>
        </p:txBody>
      </p:sp>
      <p:sp>
        <p:nvSpPr>
          <p:cNvPr id="5" name="Title 4">
            <a:extLst>
              <a:ext uri="{FF2B5EF4-FFF2-40B4-BE49-F238E27FC236}">
                <a16:creationId xmlns:a16="http://schemas.microsoft.com/office/drawing/2014/main" id="{2D4AE544-6539-43DB-B3EE-427D8D11BCEE}"/>
              </a:ext>
            </a:extLst>
          </p:cNvPr>
          <p:cNvSpPr>
            <a:spLocks noGrp="1"/>
          </p:cNvSpPr>
          <p:nvPr>
            <p:ph type="title"/>
          </p:nvPr>
        </p:nvSpPr>
        <p:spPr>
          <a:xfrm>
            <a:off x="260227" y="164767"/>
            <a:ext cx="7692021" cy="590607"/>
          </a:xfrm>
        </p:spPr>
        <p:txBody>
          <a:bodyPr/>
          <a:lstStyle/>
          <a:p>
            <a:r>
              <a:rPr lang="en-US" dirty="0"/>
              <a:t>Bank Management System</a:t>
            </a:r>
          </a:p>
        </p:txBody>
      </p:sp>
      <p:sp>
        <p:nvSpPr>
          <p:cNvPr id="8" name="Text Placeholder 6">
            <a:extLst>
              <a:ext uri="{FF2B5EF4-FFF2-40B4-BE49-F238E27FC236}">
                <a16:creationId xmlns:a16="http://schemas.microsoft.com/office/drawing/2014/main" id="{3EB0708F-1D61-484F-90A4-4DDF9F789012}"/>
              </a:ext>
            </a:extLst>
          </p:cNvPr>
          <p:cNvSpPr>
            <a:spLocks noGrp="1"/>
          </p:cNvSpPr>
          <p:nvPr>
            <p:ph type="body" sz="quarter" idx="17"/>
          </p:nvPr>
        </p:nvSpPr>
        <p:spPr>
          <a:xfrm>
            <a:off x="539421" y="1817766"/>
            <a:ext cx="3549070" cy="2605379"/>
          </a:xfrm>
        </p:spPr>
        <p:txBody>
          <a:bodyPr>
            <a:normAutofit/>
          </a:bodyPr>
          <a:lstStyle/>
          <a:p>
            <a:pPr marL="0" indent="0">
              <a:buNone/>
            </a:pPr>
            <a:r>
              <a:rPr lang="en-US" i="0" dirty="0">
                <a:solidFill>
                  <a:srgbClr val="24292E"/>
                </a:solidFill>
                <a:effectLst/>
              </a:rPr>
              <a:t>Server-side technologies</a:t>
            </a:r>
          </a:p>
          <a:p>
            <a:r>
              <a:rPr lang="en-US" sz="1400" b="0" i="0" dirty="0">
                <a:solidFill>
                  <a:srgbClr val="24292E"/>
                </a:solidFill>
                <a:effectLst/>
              </a:rPr>
              <a:t>Spring Boot - 2.0.5.RELEASE                                                              </a:t>
            </a:r>
          </a:p>
          <a:p>
            <a:r>
              <a:rPr lang="en-US" sz="1400" b="0" i="0" dirty="0">
                <a:solidFill>
                  <a:srgbClr val="24292E"/>
                </a:solidFill>
                <a:effectLst/>
              </a:rPr>
              <a:t>Spring Framework - 5.0.8 RELEASE</a:t>
            </a:r>
          </a:p>
          <a:p>
            <a:r>
              <a:rPr lang="en-US" sz="1400" b="0" i="0" dirty="0">
                <a:solidFill>
                  <a:srgbClr val="24292E"/>
                </a:solidFill>
                <a:effectLst/>
              </a:rPr>
              <a:t>Hibernate - 5.2.17.Final</a:t>
            </a:r>
          </a:p>
          <a:p>
            <a:r>
              <a:rPr lang="en-US" sz="1400" b="0" i="0" dirty="0">
                <a:solidFill>
                  <a:srgbClr val="24292E"/>
                </a:solidFill>
                <a:effectLst/>
              </a:rPr>
              <a:t>Spring Data JPA - 2+</a:t>
            </a:r>
          </a:p>
          <a:p>
            <a:r>
              <a:rPr lang="en-US" sz="1400" dirty="0" err="1">
                <a:solidFill>
                  <a:srgbClr val="24292E"/>
                </a:solidFill>
              </a:rPr>
              <a:t>MySql</a:t>
            </a:r>
            <a:endParaRPr lang="en-US" sz="1400" b="0" i="0" dirty="0">
              <a:solidFill>
                <a:srgbClr val="24292E"/>
              </a:solidFill>
              <a:effectLst/>
            </a:endParaRPr>
          </a:p>
          <a:p>
            <a:pPr marL="0" indent="0">
              <a:buNone/>
            </a:pPr>
            <a:endParaRPr lang="en-US" i="0" dirty="0">
              <a:solidFill>
                <a:srgbClr val="24292E"/>
              </a:solidFill>
              <a:effectLst/>
              <a:latin typeface="+mj-lt"/>
            </a:endParaRPr>
          </a:p>
          <a:p>
            <a:pPr marL="0" indent="0">
              <a:buNone/>
            </a:pPr>
            <a:endParaRPr lang="en-US" sz="2400" dirty="0"/>
          </a:p>
        </p:txBody>
      </p:sp>
      <p:sp>
        <p:nvSpPr>
          <p:cNvPr id="4" name="Text Placeholder 3">
            <a:extLst>
              <a:ext uri="{FF2B5EF4-FFF2-40B4-BE49-F238E27FC236}">
                <a16:creationId xmlns:a16="http://schemas.microsoft.com/office/drawing/2014/main" id="{E770981A-11FB-45AE-9147-AE13FED6F063}"/>
              </a:ext>
            </a:extLst>
          </p:cNvPr>
          <p:cNvSpPr>
            <a:spLocks noGrp="1"/>
          </p:cNvSpPr>
          <p:nvPr>
            <p:ph type="body" sz="quarter" idx="18"/>
          </p:nvPr>
        </p:nvSpPr>
        <p:spPr>
          <a:xfrm>
            <a:off x="4423892" y="1817766"/>
            <a:ext cx="3549070" cy="2382096"/>
          </a:xfrm>
        </p:spPr>
        <p:txBody>
          <a:bodyPr>
            <a:normAutofit/>
          </a:bodyPr>
          <a:lstStyle/>
          <a:p>
            <a:pPr marL="0" indent="0">
              <a:buNone/>
            </a:pPr>
            <a:r>
              <a:rPr lang="en-US" i="0" dirty="0">
                <a:solidFill>
                  <a:srgbClr val="24292E"/>
                </a:solidFill>
                <a:effectLst/>
              </a:rPr>
              <a:t>Front end technologies</a:t>
            </a:r>
          </a:p>
          <a:p>
            <a:pPr algn="l">
              <a:buFont typeface="Arial" panose="020B0604020202020204" pitchFamily="34" charset="0"/>
              <a:buChar char="•"/>
            </a:pPr>
            <a:r>
              <a:rPr lang="en-US" sz="1400" b="0" i="0" dirty="0">
                <a:solidFill>
                  <a:srgbClr val="24292E"/>
                </a:solidFill>
                <a:effectLst/>
              </a:rPr>
              <a:t>Angular 9</a:t>
            </a:r>
          </a:p>
          <a:p>
            <a:pPr algn="l">
              <a:buFont typeface="Arial" panose="020B0604020202020204" pitchFamily="34" charset="0"/>
              <a:buChar char="•"/>
            </a:pPr>
            <a:r>
              <a:rPr lang="en-US" sz="1400" b="0" i="0" dirty="0">
                <a:solidFill>
                  <a:srgbClr val="24292E"/>
                </a:solidFill>
                <a:effectLst/>
              </a:rPr>
              <a:t>Bootstrap 4</a:t>
            </a:r>
          </a:p>
          <a:p>
            <a:pPr algn="l">
              <a:buFont typeface="Arial" panose="020B0604020202020204" pitchFamily="34" charset="0"/>
              <a:buChar char="•"/>
            </a:pPr>
            <a:r>
              <a:rPr lang="en-US" sz="1400" b="0" i="0" dirty="0" err="1">
                <a:solidFill>
                  <a:srgbClr val="24292E"/>
                </a:solidFill>
                <a:effectLst/>
              </a:rPr>
              <a:t>npm</a:t>
            </a:r>
            <a:r>
              <a:rPr lang="en-US" sz="1400" b="0" i="0" dirty="0">
                <a:solidFill>
                  <a:srgbClr val="24292E"/>
                </a:solidFill>
                <a:effectLst/>
              </a:rPr>
              <a:t>- 6.9.0</a:t>
            </a:r>
          </a:p>
          <a:p>
            <a:pPr marL="0" indent="0">
              <a:buNone/>
            </a:pPr>
            <a:endParaRPr lang="en-US" dirty="0"/>
          </a:p>
        </p:txBody>
      </p:sp>
      <p:sp>
        <p:nvSpPr>
          <p:cNvPr id="2" name="Footer Placeholder 1">
            <a:extLst>
              <a:ext uri="{FF2B5EF4-FFF2-40B4-BE49-F238E27FC236}">
                <a16:creationId xmlns:a16="http://schemas.microsoft.com/office/drawing/2014/main" id="{3C57A5BD-D8EB-4D55-B8DB-078BD5BBF9E7}"/>
              </a:ext>
            </a:extLst>
          </p:cNvPr>
          <p:cNvSpPr>
            <a:spLocks noGrp="1"/>
          </p:cNvSpPr>
          <p:nvPr>
            <p:ph type="ftr" sz="quarter" idx="19"/>
          </p:nvPr>
        </p:nvSpPr>
        <p:spPr>
          <a:xfrm>
            <a:off x="5879820" y="4767264"/>
            <a:ext cx="2622419" cy="273844"/>
          </a:xfrm>
        </p:spPr>
        <p:txBody>
          <a:bodyPr/>
          <a:lstStyle/>
          <a:p>
            <a:r>
              <a:rPr lang="en-US" dirty="0" err="1"/>
              <a:t>ArisGlobal</a:t>
            </a:r>
            <a:r>
              <a:rPr lang="en-US" dirty="0"/>
              <a:t> Confidential © 2021 </a:t>
            </a:r>
            <a:r>
              <a:rPr lang="en-US" dirty="0" err="1"/>
              <a:t>ArisGlobal</a:t>
            </a:r>
            <a:r>
              <a:rPr lang="en-US" dirty="0"/>
              <a:t>. All Rights Reserved.</a:t>
            </a:r>
          </a:p>
        </p:txBody>
      </p:sp>
      <p:sp>
        <p:nvSpPr>
          <p:cNvPr id="10" name="TextBox 9">
            <a:extLst>
              <a:ext uri="{FF2B5EF4-FFF2-40B4-BE49-F238E27FC236}">
                <a16:creationId xmlns:a16="http://schemas.microsoft.com/office/drawing/2014/main" id="{A15EE8CE-29FE-4D3C-8869-E01570E7C172}"/>
              </a:ext>
            </a:extLst>
          </p:cNvPr>
          <p:cNvSpPr txBox="1"/>
          <p:nvPr/>
        </p:nvSpPr>
        <p:spPr>
          <a:xfrm>
            <a:off x="539421" y="907462"/>
            <a:ext cx="4526733" cy="400110"/>
          </a:xfrm>
          <a:prstGeom prst="rect">
            <a:avLst/>
          </a:prstGeom>
          <a:noFill/>
        </p:spPr>
        <p:txBody>
          <a:bodyPr wrap="square">
            <a:spAutoFit/>
          </a:bodyPr>
          <a:lstStyle/>
          <a:p>
            <a:r>
              <a:rPr lang="en-US" sz="2000" i="0" dirty="0">
                <a:solidFill>
                  <a:schemeClr val="tx1"/>
                </a:solidFill>
                <a:effectLst/>
              </a:rPr>
              <a:t>Tools and technologies used</a:t>
            </a:r>
            <a:endParaRPr lang="en-US" sz="2000" dirty="0"/>
          </a:p>
        </p:txBody>
      </p:sp>
    </p:spTree>
    <p:extLst>
      <p:ext uri="{BB962C8B-B14F-4D97-AF65-F5344CB8AC3E}">
        <p14:creationId xmlns:p14="http://schemas.microsoft.com/office/powerpoint/2010/main" val="4070951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41F98A-8BD3-481F-BC9A-5858AFCD0ECC}"/>
              </a:ext>
            </a:extLst>
          </p:cNvPr>
          <p:cNvSpPr>
            <a:spLocks noGrp="1"/>
          </p:cNvSpPr>
          <p:nvPr>
            <p:ph type="sldNum" sz="quarter" idx="4"/>
          </p:nvPr>
        </p:nvSpPr>
        <p:spPr/>
        <p:txBody>
          <a:bodyPr/>
          <a:lstStyle/>
          <a:p>
            <a:fld id="{18C35892-E2DF-4085-B552-07E7B2102D0F}" type="slidenum">
              <a:rPr lang="en-US" smtClean="0"/>
              <a:t>4</a:t>
            </a:fld>
            <a:endParaRPr lang="en-US"/>
          </a:p>
        </p:txBody>
      </p:sp>
      <p:sp>
        <p:nvSpPr>
          <p:cNvPr id="3" name="Title 2">
            <a:extLst>
              <a:ext uri="{FF2B5EF4-FFF2-40B4-BE49-F238E27FC236}">
                <a16:creationId xmlns:a16="http://schemas.microsoft.com/office/drawing/2014/main" id="{F2EAF539-9A77-488B-9E33-BD1BDB500AF0}"/>
              </a:ext>
            </a:extLst>
          </p:cNvPr>
          <p:cNvSpPr>
            <a:spLocks noGrp="1"/>
          </p:cNvSpPr>
          <p:nvPr>
            <p:ph type="title"/>
          </p:nvPr>
        </p:nvSpPr>
        <p:spPr/>
        <p:txBody>
          <a:bodyPr/>
          <a:lstStyle/>
          <a:p>
            <a:r>
              <a:rPr lang="en-US" dirty="0"/>
              <a:t>Bank Management System</a:t>
            </a:r>
          </a:p>
        </p:txBody>
      </p:sp>
      <p:sp>
        <p:nvSpPr>
          <p:cNvPr id="4" name="Text Placeholder 3">
            <a:extLst>
              <a:ext uri="{FF2B5EF4-FFF2-40B4-BE49-F238E27FC236}">
                <a16:creationId xmlns:a16="http://schemas.microsoft.com/office/drawing/2014/main" id="{3CF35B57-CB15-483A-9B41-BBE3A6C571BA}"/>
              </a:ext>
            </a:extLst>
          </p:cNvPr>
          <p:cNvSpPr>
            <a:spLocks noGrp="1"/>
          </p:cNvSpPr>
          <p:nvPr>
            <p:ph type="body" sz="quarter" idx="17"/>
          </p:nvPr>
        </p:nvSpPr>
        <p:spPr/>
        <p:txBody>
          <a:bodyPr/>
          <a:lstStyle/>
          <a:p>
            <a:pPr marL="0" indent="0">
              <a:buNone/>
            </a:pPr>
            <a:r>
              <a:rPr lang="en-US" sz="2000" b="1" dirty="0"/>
              <a:t>Tools</a:t>
            </a:r>
          </a:p>
          <a:p>
            <a:pPr marL="0" indent="0">
              <a:buNone/>
            </a:pPr>
            <a:endParaRPr lang="en-US" b="1" dirty="0"/>
          </a:p>
          <a:p>
            <a:pPr lvl="1"/>
            <a:r>
              <a:rPr lang="en-US" sz="1800" b="0" i="0" dirty="0">
                <a:solidFill>
                  <a:srgbClr val="24292E"/>
                </a:solidFill>
                <a:effectLst/>
                <a:latin typeface="-apple-system"/>
              </a:rPr>
              <a:t>Maven - 3.2+</a:t>
            </a:r>
          </a:p>
          <a:p>
            <a:pPr lvl="1"/>
            <a:r>
              <a:rPr lang="en-US" sz="1800" b="0" i="0" dirty="0">
                <a:solidFill>
                  <a:srgbClr val="24292E"/>
                </a:solidFill>
                <a:effectLst/>
                <a:latin typeface="-apple-system"/>
              </a:rPr>
              <a:t>IDE - Spring Tool Suite (STS) // Spring boot API development</a:t>
            </a:r>
          </a:p>
          <a:p>
            <a:pPr lvl="1"/>
            <a:r>
              <a:rPr lang="en-US" sz="1800" b="0" i="0" dirty="0">
                <a:solidFill>
                  <a:srgbClr val="24292E"/>
                </a:solidFill>
                <a:effectLst/>
                <a:latin typeface="-apple-system"/>
              </a:rPr>
              <a:t>Visual Studio Code // Angular App development</a:t>
            </a:r>
          </a:p>
          <a:p>
            <a:pPr lvl="1"/>
            <a:r>
              <a:rPr lang="en-US" sz="1800" b="0" i="0" dirty="0">
                <a:solidFill>
                  <a:srgbClr val="24292E"/>
                </a:solidFill>
                <a:effectLst/>
                <a:latin typeface="-apple-system"/>
              </a:rPr>
              <a:t>Angular CLI</a:t>
            </a:r>
          </a:p>
          <a:p>
            <a:pPr marL="0" indent="0">
              <a:buNone/>
            </a:pPr>
            <a:endParaRPr lang="en-US" dirty="0"/>
          </a:p>
        </p:txBody>
      </p:sp>
      <p:sp>
        <p:nvSpPr>
          <p:cNvPr id="5" name="Footer Placeholder 4">
            <a:extLst>
              <a:ext uri="{FF2B5EF4-FFF2-40B4-BE49-F238E27FC236}">
                <a16:creationId xmlns:a16="http://schemas.microsoft.com/office/drawing/2014/main" id="{74C14396-4F75-4D9E-8651-A5D7626EB063}"/>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20033328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036D78-C138-471F-AB08-61E152F699AF}"/>
              </a:ext>
            </a:extLst>
          </p:cNvPr>
          <p:cNvSpPr>
            <a:spLocks noGrp="1"/>
          </p:cNvSpPr>
          <p:nvPr>
            <p:ph type="sldNum" sz="quarter" idx="4"/>
          </p:nvPr>
        </p:nvSpPr>
        <p:spPr/>
        <p:txBody>
          <a:bodyPr/>
          <a:lstStyle/>
          <a:p>
            <a:fld id="{18C35892-E2DF-4085-B552-07E7B2102D0F}" type="slidenum">
              <a:rPr lang="en-US" smtClean="0"/>
              <a:t>5</a:t>
            </a:fld>
            <a:endParaRPr lang="en-US"/>
          </a:p>
        </p:txBody>
      </p:sp>
      <p:sp>
        <p:nvSpPr>
          <p:cNvPr id="6" name="Title 5">
            <a:extLst>
              <a:ext uri="{FF2B5EF4-FFF2-40B4-BE49-F238E27FC236}">
                <a16:creationId xmlns:a16="http://schemas.microsoft.com/office/drawing/2014/main" id="{319B9D8A-8D89-461A-BDC7-5B8274CD29F5}"/>
              </a:ext>
            </a:extLst>
          </p:cNvPr>
          <p:cNvSpPr>
            <a:spLocks noGrp="1"/>
          </p:cNvSpPr>
          <p:nvPr>
            <p:ph type="title"/>
          </p:nvPr>
        </p:nvSpPr>
        <p:spPr/>
        <p:txBody>
          <a:bodyPr/>
          <a:lstStyle/>
          <a:p>
            <a:r>
              <a:rPr lang="en-US" dirty="0"/>
              <a:t>Bank Management System</a:t>
            </a:r>
          </a:p>
        </p:txBody>
      </p:sp>
      <p:sp>
        <p:nvSpPr>
          <p:cNvPr id="7" name="Text Placeholder 6">
            <a:extLst>
              <a:ext uri="{FF2B5EF4-FFF2-40B4-BE49-F238E27FC236}">
                <a16:creationId xmlns:a16="http://schemas.microsoft.com/office/drawing/2014/main" id="{EDF2EBB4-0815-4D5B-989A-A2CBA93AE931}"/>
              </a:ext>
            </a:extLst>
          </p:cNvPr>
          <p:cNvSpPr>
            <a:spLocks noGrp="1"/>
          </p:cNvSpPr>
          <p:nvPr>
            <p:ph type="body" sz="quarter" idx="17"/>
          </p:nvPr>
        </p:nvSpPr>
        <p:spPr>
          <a:xfrm>
            <a:off x="445272" y="1009692"/>
            <a:ext cx="7512920" cy="468234"/>
          </a:xfrm>
        </p:spPr>
        <p:txBody>
          <a:bodyPr>
            <a:normAutofit/>
          </a:bodyPr>
          <a:lstStyle/>
          <a:p>
            <a:r>
              <a:rPr lang="en-US" sz="2000" dirty="0"/>
              <a:t>Project Modules</a:t>
            </a:r>
          </a:p>
        </p:txBody>
      </p:sp>
      <p:sp>
        <p:nvSpPr>
          <p:cNvPr id="8" name="Text Placeholder 7">
            <a:extLst>
              <a:ext uri="{FF2B5EF4-FFF2-40B4-BE49-F238E27FC236}">
                <a16:creationId xmlns:a16="http://schemas.microsoft.com/office/drawing/2014/main" id="{4F99D1EF-3C1A-40C6-B239-BB2B703E5AD1}"/>
              </a:ext>
            </a:extLst>
          </p:cNvPr>
          <p:cNvSpPr>
            <a:spLocks noGrp="1"/>
          </p:cNvSpPr>
          <p:nvPr>
            <p:ph type="body" sz="quarter" idx="18"/>
          </p:nvPr>
        </p:nvSpPr>
        <p:spPr>
          <a:xfrm>
            <a:off x="445272" y="1605515"/>
            <a:ext cx="7512920" cy="2958393"/>
          </a:xfrm>
        </p:spPr>
        <p:txBody>
          <a:bodyPr/>
          <a:lstStyle/>
          <a:p>
            <a:r>
              <a:rPr lang="en-US" dirty="0"/>
              <a:t>Create  User Account</a:t>
            </a:r>
          </a:p>
          <a:p>
            <a:r>
              <a:rPr lang="en-US" dirty="0"/>
              <a:t>Manage User Account</a:t>
            </a:r>
          </a:p>
          <a:p>
            <a:r>
              <a:rPr lang="en-US" dirty="0"/>
              <a:t>Update Details</a:t>
            </a:r>
          </a:p>
          <a:p>
            <a:r>
              <a:rPr lang="en-US" dirty="0"/>
              <a:t>Delete Details</a:t>
            </a:r>
          </a:p>
          <a:p>
            <a:endParaRPr lang="en-US" dirty="0"/>
          </a:p>
        </p:txBody>
      </p:sp>
      <p:sp>
        <p:nvSpPr>
          <p:cNvPr id="5" name="Footer Placeholder 4">
            <a:extLst>
              <a:ext uri="{FF2B5EF4-FFF2-40B4-BE49-F238E27FC236}">
                <a16:creationId xmlns:a16="http://schemas.microsoft.com/office/drawing/2014/main" id="{27A92A63-ECC1-467F-ACED-AEC0556A7736}"/>
              </a:ext>
            </a:extLst>
          </p:cNvPr>
          <p:cNvSpPr>
            <a:spLocks noGrp="1"/>
          </p:cNvSpPr>
          <p:nvPr>
            <p:ph type="ftr" sz="quarter" idx="19"/>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121872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3D266-D180-4C2E-941E-3EF5343E64BA}"/>
              </a:ext>
            </a:extLst>
          </p:cNvPr>
          <p:cNvSpPr>
            <a:spLocks noGrp="1"/>
          </p:cNvSpPr>
          <p:nvPr>
            <p:ph type="sldNum" sz="quarter" idx="4"/>
          </p:nvPr>
        </p:nvSpPr>
        <p:spPr/>
        <p:txBody>
          <a:bodyPr/>
          <a:lstStyle/>
          <a:p>
            <a:fld id="{18C35892-E2DF-4085-B552-07E7B2102D0F}" type="slidenum">
              <a:rPr lang="en-US" smtClean="0"/>
              <a:t>6</a:t>
            </a:fld>
            <a:endParaRPr lang="en-US"/>
          </a:p>
        </p:txBody>
      </p:sp>
      <p:sp>
        <p:nvSpPr>
          <p:cNvPr id="7" name="Title 6">
            <a:extLst>
              <a:ext uri="{FF2B5EF4-FFF2-40B4-BE49-F238E27FC236}">
                <a16:creationId xmlns:a16="http://schemas.microsoft.com/office/drawing/2014/main" id="{FD550F12-DB76-45B6-A5BA-84CB5BA8EF6A}"/>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E89EC1E6-6B69-4A7F-B70F-18EC4DE54D85}"/>
              </a:ext>
            </a:extLst>
          </p:cNvPr>
          <p:cNvSpPr>
            <a:spLocks noGrp="1"/>
          </p:cNvSpPr>
          <p:nvPr>
            <p:ph type="body" sz="quarter" idx="17"/>
          </p:nvPr>
        </p:nvSpPr>
        <p:spPr/>
        <p:txBody>
          <a:bodyPr/>
          <a:lstStyle/>
          <a:p>
            <a:pPr marL="0" indent="0">
              <a:buNone/>
            </a:pPr>
            <a:r>
              <a:rPr lang="en-US" sz="2000" i="0" dirty="0">
                <a:solidFill>
                  <a:srgbClr val="333333"/>
                </a:solidFill>
                <a:effectLst/>
                <a:latin typeface="roboto slab"/>
              </a:rPr>
              <a:t>Angular 11 &amp; Spring Boot CRUD Architecture</a:t>
            </a:r>
          </a:p>
          <a:p>
            <a:pPr marL="0" indent="0">
              <a:buNone/>
            </a:pPr>
            <a:endParaRPr lang="en-US" dirty="0"/>
          </a:p>
        </p:txBody>
      </p:sp>
      <p:sp>
        <p:nvSpPr>
          <p:cNvPr id="6" name="Footer Placeholder 5">
            <a:extLst>
              <a:ext uri="{FF2B5EF4-FFF2-40B4-BE49-F238E27FC236}">
                <a16:creationId xmlns:a16="http://schemas.microsoft.com/office/drawing/2014/main" id="{A5DFA2FC-97E6-47E5-8731-D96E066A3D95}"/>
              </a:ext>
            </a:extLst>
          </p:cNvPr>
          <p:cNvSpPr>
            <a:spLocks noGrp="1"/>
          </p:cNvSpPr>
          <p:nvPr>
            <p:ph type="ftr" sz="quarter" idx="18"/>
          </p:nvPr>
        </p:nvSpPr>
        <p:spPr/>
        <p:txBody>
          <a:bodyPr/>
          <a:lstStyle/>
          <a:p>
            <a:r>
              <a:rPr lang="en-US"/>
              <a:t>ArisGlobal Confidential © 2021 ArisGlobal. All Rights Reserved.</a:t>
            </a:r>
            <a:endParaRPr lang="en-US" dirty="0"/>
          </a:p>
        </p:txBody>
      </p:sp>
      <p:pic>
        <p:nvPicPr>
          <p:cNvPr id="1028" name="Picture 4" descr="spring-boot-angular-11-crud-example-architecture">
            <a:extLst>
              <a:ext uri="{FF2B5EF4-FFF2-40B4-BE49-F238E27FC236}">
                <a16:creationId xmlns:a16="http://schemas.microsoft.com/office/drawing/2014/main" id="{35A92E70-FB8A-49F5-8FF6-C423AB14C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5808" y="1872175"/>
            <a:ext cx="6762750" cy="2495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077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223D266-D180-4C2E-941E-3EF5343E64BA}"/>
              </a:ext>
            </a:extLst>
          </p:cNvPr>
          <p:cNvSpPr>
            <a:spLocks noGrp="1"/>
          </p:cNvSpPr>
          <p:nvPr>
            <p:ph type="sldNum" sz="quarter" idx="4"/>
          </p:nvPr>
        </p:nvSpPr>
        <p:spPr/>
        <p:txBody>
          <a:bodyPr/>
          <a:lstStyle/>
          <a:p>
            <a:fld id="{18C35892-E2DF-4085-B552-07E7B2102D0F}" type="slidenum">
              <a:rPr lang="en-US" smtClean="0"/>
              <a:t>7</a:t>
            </a:fld>
            <a:endParaRPr lang="en-US"/>
          </a:p>
        </p:txBody>
      </p:sp>
      <p:sp>
        <p:nvSpPr>
          <p:cNvPr id="7" name="Title 6">
            <a:extLst>
              <a:ext uri="{FF2B5EF4-FFF2-40B4-BE49-F238E27FC236}">
                <a16:creationId xmlns:a16="http://schemas.microsoft.com/office/drawing/2014/main" id="{FD550F12-DB76-45B6-A5BA-84CB5BA8EF6A}"/>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E89EC1E6-6B69-4A7F-B70F-18EC4DE54D85}"/>
              </a:ext>
            </a:extLst>
          </p:cNvPr>
          <p:cNvSpPr>
            <a:spLocks noGrp="1"/>
          </p:cNvSpPr>
          <p:nvPr>
            <p:ph type="body" sz="quarter" idx="17"/>
          </p:nvPr>
        </p:nvSpPr>
        <p:spPr>
          <a:xfrm>
            <a:off x="477788" y="2221234"/>
            <a:ext cx="7512920" cy="1027871"/>
          </a:xfrm>
        </p:spPr>
        <p:txBody>
          <a:bodyPr>
            <a:normAutofit/>
          </a:bodyPr>
          <a:lstStyle/>
          <a:p>
            <a:pPr marL="0" indent="0" algn="ctr">
              <a:buNone/>
            </a:pPr>
            <a:r>
              <a:rPr lang="en-US" sz="4400" b="1" dirty="0"/>
              <a:t>Screenshots</a:t>
            </a:r>
          </a:p>
        </p:txBody>
      </p:sp>
      <p:sp>
        <p:nvSpPr>
          <p:cNvPr id="6" name="Footer Placeholder 5">
            <a:extLst>
              <a:ext uri="{FF2B5EF4-FFF2-40B4-BE49-F238E27FC236}">
                <a16:creationId xmlns:a16="http://schemas.microsoft.com/office/drawing/2014/main" id="{A5DFA2FC-97E6-47E5-8731-D96E066A3D95}"/>
              </a:ext>
            </a:extLst>
          </p:cNvPr>
          <p:cNvSpPr>
            <a:spLocks noGrp="1"/>
          </p:cNvSpPr>
          <p:nvPr>
            <p:ph type="ftr" sz="quarter" idx="18"/>
          </p:nvPr>
        </p:nvSpPr>
        <p:spPr/>
        <p:txBody>
          <a:bodyPr/>
          <a:lstStyle/>
          <a:p>
            <a:r>
              <a:rPr lang="en-US"/>
              <a:t>ArisGlobal Confidential © 2021 ArisGlobal. All Rights Reserved.</a:t>
            </a:r>
            <a:endParaRPr lang="en-US" dirty="0"/>
          </a:p>
        </p:txBody>
      </p:sp>
    </p:spTree>
    <p:extLst>
      <p:ext uri="{BB962C8B-B14F-4D97-AF65-F5344CB8AC3E}">
        <p14:creationId xmlns:p14="http://schemas.microsoft.com/office/powerpoint/2010/main" val="3395318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8</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r>
              <a:rPr lang="en-US" dirty="0"/>
              <a:t>Login</a:t>
            </a:r>
          </a:p>
        </p:txBody>
      </p:sp>
      <p:sp>
        <p:nvSpPr>
          <p:cNvPr id="6" name="Footer Placeholder 5">
            <a:extLst>
              <a:ext uri="{FF2B5EF4-FFF2-40B4-BE49-F238E27FC236}">
                <a16:creationId xmlns:a16="http://schemas.microsoft.com/office/drawing/2014/main" id="{72D9909B-A0AB-4CCA-B0F5-F26D203EEFFE}"/>
              </a:ext>
            </a:extLst>
          </p:cNvPr>
          <p:cNvSpPr>
            <a:spLocks noGrp="1"/>
          </p:cNvSpPr>
          <p:nvPr>
            <p:ph type="ftr" sz="quarter" idx="18"/>
          </p:nvPr>
        </p:nvSpPr>
        <p:spPr/>
        <p:txBody>
          <a:bodyPr/>
          <a:lstStyle/>
          <a:p>
            <a:r>
              <a:rPr lang="en-US"/>
              <a:t>ArisGlobal Confidential © 2021 ArisGlobal. All Rights Reserved.</a:t>
            </a:r>
            <a:endParaRPr lang="en-US" dirty="0"/>
          </a:p>
        </p:txBody>
      </p:sp>
      <p:pic>
        <p:nvPicPr>
          <p:cNvPr id="9" name="Picture 8" descr="A screenshot of a computer&#10;&#10;Description automatically generated">
            <a:extLst>
              <a:ext uri="{FF2B5EF4-FFF2-40B4-BE49-F238E27FC236}">
                <a16:creationId xmlns:a16="http://schemas.microsoft.com/office/drawing/2014/main" id="{92B6DFF2-AE4B-4947-8101-D446C890D304}"/>
              </a:ext>
            </a:extLst>
          </p:cNvPr>
          <p:cNvPicPr>
            <a:picLocks noChangeAspect="1"/>
          </p:cNvPicPr>
          <p:nvPr/>
        </p:nvPicPr>
        <p:blipFill rotWithShape="1">
          <a:blip r:embed="rId2">
            <a:extLst>
              <a:ext uri="{28A0092B-C50C-407E-A947-70E740481C1C}">
                <a14:useLocalDpi xmlns:a14="http://schemas.microsoft.com/office/drawing/2010/main" val="0"/>
              </a:ext>
            </a:extLst>
          </a:blip>
          <a:srcRect l="578" t="21485" r="19651" b="10751"/>
          <a:stretch/>
        </p:blipFill>
        <p:spPr>
          <a:xfrm>
            <a:off x="1217613" y="1520456"/>
            <a:ext cx="6640063" cy="2977116"/>
          </a:xfrm>
          <a:prstGeom prst="rect">
            <a:avLst/>
          </a:prstGeom>
        </p:spPr>
      </p:pic>
    </p:spTree>
    <p:extLst>
      <p:ext uri="{BB962C8B-B14F-4D97-AF65-F5344CB8AC3E}">
        <p14:creationId xmlns:p14="http://schemas.microsoft.com/office/powerpoint/2010/main" val="1567442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9BEAE7F-91B4-43E3-8B95-38A9F9977A8F}"/>
              </a:ext>
            </a:extLst>
          </p:cNvPr>
          <p:cNvSpPr>
            <a:spLocks noGrp="1"/>
          </p:cNvSpPr>
          <p:nvPr>
            <p:ph type="sldNum" sz="quarter" idx="4"/>
          </p:nvPr>
        </p:nvSpPr>
        <p:spPr/>
        <p:txBody>
          <a:bodyPr/>
          <a:lstStyle/>
          <a:p>
            <a:fld id="{18C35892-E2DF-4085-B552-07E7B2102D0F}" type="slidenum">
              <a:rPr lang="en-US" smtClean="0"/>
              <a:t>9</a:t>
            </a:fld>
            <a:endParaRPr lang="en-US"/>
          </a:p>
        </p:txBody>
      </p:sp>
      <p:sp>
        <p:nvSpPr>
          <p:cNvPr id="7" name="Title 6">
            <a:extLst>
              <a:ext uri="{FF2B5EF4-FFF2-40B4-BE49-F238E27FC236}">
                <a16:creationId xmlns:a16="http://schemas.microsoft.com/office/drawing/2014/main" id="{62B56869-FED5-4A1C-BB80-18A5D5DBB483}"/>
              </a:ext>
            </a:extLst>
          </p:cNvPr>
          <p:cNvSpPr>
            <a:spLocks noGrp="1"/>
          </p:cNvSpPr>
          <p:nvPr>
            <p:ph type="title"/>
          </p:nvPr>
        </p:nvSpPr>
        <p:spPr/>
        <p:txBody>
          <a:bodyPr/>
          <a:lstStyle/>
          <a:p>
            <a:r>
              <a:rPr lang="en-US" dirty="0"/>
              <a:t>Bank Management System</a:t>
            </a:r>
          </a:p>
        </p:txBody>
      </p:sp>
      <p:sp>
        <p:nvSpPr>
          <p:cNvPr id="8" name="Text Placeholder 7">
            <a:extLst>
              <a:ext uri="{FF2B5EF4-FFF2-40B4-BE49-F238E27FC236}">
                <a16:creationId xmlns:a16="http://schemas.microsoft.com/office/drawing/2014/main" id="{475E8ADD-9342-44B4-99C2-ABB9250734FA}"/>
              </a:ext>
            </a:extLst>
          </p:cNvPr>
          <p:cNvSpPr>
            <a:spLocks noGrp="1"/>
          </p:cNvSpPr>
          <p:nvPr>
            <p:ph type="body" sz="quarter" idx="17"/>
          </p:nvPr>
        </p:nvSpPr>
        <p:spPr/>
        <p:txBody>
          <a:bodyPr/>
          <a:lstStyle/>
          <a:p>
            <a:pPr marL="0" indent="0">
              <a:buNone/>
            </a:pPr>
            <a:r>
              <a:rPr lang="en-US" dirty="0"/>
              <a:t> </a:t>
            </a:r>
            <a:r>
              <a:rPr lang="en-US" dirty="0">
                <a:solidFill>
                  <a:schemeClr val="accent1"/>
                </a:solidFill>
              </a:rPr>
              <a:t>2. </a:t>
            </a:r>
            <a:r>
              <a:rPr lang="en-US" dirty="0">
                <a:solidFill>
                  <a:schemeClr val="tx1"/>
                </a:solidFill>
              </a:rPr>
              <a:t>Home Page</a:t>
            </a:r>
            <a:endParaRPr lang="en-US" dirty="0">
              <a:solidFill>
                <a:schemeClr val="accent1"/>
              </a:solidFill>
            </a:endParaRPr>
          </a:p>
        </p:txBody>
      </p:sp>
      <p:sp>
        <p:nvSpPr>
          <p:cNvPr id="6" name="Footer Placeholder 5">
            <a:extLst>
              <a:ext uri="{FF2B5EF4-FFF2-40B4-BE49-F238E27FC236}">
                <a16:creationId xmlns:a16="http://schemas.microsoft.com/office/drawing/2014/main" id="{72D9909B-A0AB-4CCA-B0F5-F26D203EEFFE}"/>
              </a:ext>
            </a:extLst>
          </p:cNvPr>
          <p:cNvSpPr>
            <a:spLocks noGrp="1"/>
          </p:cNvSpPr>
          <p:nvPr>
            <p:ph type="ftr" sz="quarter" idx="18"/>
          </p:nvPr>
        </p:nvSpPr>
        <p:spPr/>
        <p:txBody>
          <a:bodyPr/>
          <a:lstStyle/>
          <a:p>
            <a:r>
              <a:rPr lang="en-US"/>
              <a:t>ArisGlobal Confidential © 2021 ArisGlobal. All Rights Reserved.</a:t>
            </a:r>
            <a:endParaRPr lang="en-US" dirty="0"/>
          </a:p>
        </p:txBody>
      </p:sp>
      <p:pic>
        <p:nvPicPr>
          <p:cNvPr id="4" name="Picture 3" descr="A screenshot of a building&#10;&#10;Description automatically generated with medium confidence">
            <a:extLst>
              <a:ext uri="{FF2B5EF4-FFF2-40B4-BE49-F238E27FC236}">
                <a16:creationId xmlns:a16="http://schemas.microsoft.com/office/drawing/2014/main" id="{855FA603-3869-4E0F-9776-F4C47ED02B54}"/>
              </a:ext>
            </a:extLst>
          </p:cNvPr>
          <p:cNvPicPr>
            <a:picLocks noChangeAspect="1"/>
          </p:cNvPicPr>
          <p:nvPr/>
        </p:nvPicPr>
        <p:blipFill rotWithShape="1">
          <a:blip r:embed="rId2">
            <a:extLst>
              <a:ext uri="{28A0092B-C50C-407E-A947-70E740481C1C}">
                <a14:useLocalDpi xmlns:a14="http://schemas.microsoft.com/office/drawing/2010/main" val="0"/>
              </a:ext>
            </a:extLst>
          </a:blip>
          <a:srcRect t="10770" r="1730" b="5323"/>
          <a:stretch/>
        </p:blipFill>
        <p:spPr>
          <a:xfrm>
            <a:off x="734450" y="1531088"/>
            <a:ext cx="7484517" cy="3058432"/>
          </a:xfrm>
          <a:prstGeom prst="rect">
            <a:avLst/>
          </a:prstGeom>
        </p:spPr>
      </p:pic>
    </p:spTree>
    <p:extLst>
      <p:ext uri="{BB962C8B-B14F-4D97-AF65-F5344CB8AC3E}">
        <p14:creationId xmlns:p14="http://schemas.microsoft.com/office/powerpoint/2010/main" val="464362995"/>
      </p:ext>
    </p:extLst>
  </p:cSld>
  <p:clrMapOvr>
    <a:masterClrMapping/>
  </p:clrMapOvr>
</p:sld>
</file>

<file path=ppt/theme/theme1.xml><?xml version="1.0" encoding="utf-8"?>
<a:theme xmlns:a="http://schemas.openxmlformats.org/drawingml/2006/main" name="Office Theme">
  <a:themeElements>
    <a:clrScheme name="Custom 7">
      <a:dk1>
        <a:srgbClr val="363639"/>
      </a:dk1>
      <a:lt1>
        <a:srgbClr val="FFFFFF"/>
      </a:lt1>
      <a:dk2>
        <a:srgbClr val="363639"/>
      </a:dk2>
      <a:lt2>
        <a:srgbClr val="DFDFE1"/>
      </a:lt2>
      <a:accent1>
        <a:srgbClr val="1A3BDD"/>
      </a:accent1>
      <a:accent2>
        <a:srgbClr val="7BECAA"/>
      </a:accent2>
      <a:accent3>
        <a:srgbClr val="EFF8FF"/>
      </a:accent3>
      <a:accent4>
        <a:srgbClr val="DC3030"/>
      </a:accent4>
      <a:accent5>
        <a:srgbClr val="E07B11"/>
      </a:accent5>
      <a:accent6>
        <a:srgbClr val="F4CA64"/>
      </a:accent6>
      <a:hlink>
        <a:srgbClr val="1A3BDD"/>
      </a:hlink>
      <a:folHlink>
        <a:srgbClr val="954F72"/>
      </a:folHlink>
    </a:clrScheme>
    <a:fontScheme name="Custom 1">
      <a:majorFont>
        <a:latin typeface="Microsoft Sans Serif"/>
        <a:ea typeface=""/>
        <a:cs typeface=""/>
      </a:majorFont>
      <a:minorFont>
        <a:latin typeface="Microsoft Sans Serif"/>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sz="1800" dirty="0"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45720" rIns="91440" bIns="45720" rtlCol="0">
        <a:normAutofit lnSpcReduction="10000"/>
      </a:bodyPr>
      <a:lstStyle>
        <a:defPPr marL="169863" indent="-169863" algn="l">
          <a:buClr>
            <a:schemeClr val="accent1"/>
          </a:buClr>
          <a:buFont typeface="Arial" panose="020B0604020202020204" pitchFamily="34" charset="0"/>
          <a:buChar char="•"/>
          <a:defRPr sz="1800" dirty="0" smtClean="0">
            <a:solidFill>
              <a:schemeClr val="tx2">
                <a:lumMod val="75000"/>
              </a:schemeClr>
            </a:solidFill>
          </a:defRPr>
        </a:defPPr>
      </a:lstStyle>
    </a:txDef>
  </a:objectDefaults>
  <a:extraClrSchemeLst/>
  <a:extLst>
    <a:ext uri="{05A4C25C-085E-4340-85A3-A5531E510DB2}">
      <thm15:themeFamily xmlns:thm15="http://schemas.microsoft.com/office/thememl/2012/main" name="2021_PPT_Template" id="{D015856D-13B5-4446-A688-C5D60E5D0EC6}" vid="{A967EC7C-FEF3-4F52-AF85-DE245EB595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DC21804C609414483F3C57984BCA901" ma:contentTypeVersion="15" ma:contentTypeDescription="Create a new document." ma:contentTypeScope="" ma:versionID="cf91ea720077f134da7f16b9308f2f52">
  <xsd:schema xmlns:xsd="http://www.w3.org/2001/XMLSchema" xmlns:xs="http://www.w3.org/2001/XMLSchema" xmlns:p="http://schemas.microsoft.com/office/2006/metadata/properties" xmlns:ns1="http://schemas.microsoft.com/sharepoint/v3" xmlns:ns3="2e8c2afa-a600-4225-bcbc-dd4fee64ae47" xmlns:ns4="1cecd492-b52f-4a9d-824f-4d414e50977a" targetNamespace="http://schemas.microsoft.com/office/2006/metadata/properties" ma:root="true" ma:fieldsID="259edb62e261935a274c00769c70a90a" ns1:_="" ns3:_="" ns4:_="">
    <xsd:import namespace="http://schemas.microsoft.com/sharepoint/v3"/>
    <xsd:import namespace="2e8c2afa-a600-4225-bcbc-dd4fee64ae47"/>
    <xsd:import namespace="1cecd492-b52f-4a9d-824f-4d414e50977a"/>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GenerationTime" minOccurs="0"/>
                <xsd:element ref="ns4:MediaServiceEventHashCode" minOccurs="0"/>
                <xsd:element ref="ns1:_ip_UnifiedCompliancePolicyProperties" minOccurs="0"/>
                <xsd:element ref="ns1:_ip_UnifiedCompliancePolicyUIAction"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e8c2afa-a600-4225-bcbc-dd4fee64ae47"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cecd492-b52f-4a9d-824f-4d414e50977a"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9FFF4F4-5B1F-4088-832D-1C48006D7121}">
  <ds:schemaRefs>
    <ds:schemaRef ds:uri="http://schemas.microsoft.com/sharepoint/v3/contenttype/forms"/>
  </ds:schemaRefs>
</ds:datastoreItem>
</file>

<file path=customXml/itemProps2.xml><?xml version="1.0" encoding="utf-8"?>
<ds:datastoreItem xmlns:ds="http://schemas.openxmlformats.org/officeDocument/2006/customXml" ds:itemID="{A6806D84-EA3D-4441-B151-2A0B80A8B0DE}">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DA8546D4-C526-4AF3-91BE-B84A0F0123DA}">
  <ds:schemaRefs>
    <ds:schemaRef ds:uri="1cecd492-b52f-4a9d-824f-4d414e50977a"/>
    <ds:schemaRef ds:uri="2e8c2afa-a600-4225-bcbc-dd4fee64ae4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TotalTime>282</TotalTime>
  <Words>353</Words>
  <Application>Microsoft Office PowerPoint</Application>
  <PresentationFormat>On-screen Show (16:9)</PresentationFormat>
  <Paragraphs>85</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-apple-system</vt:lpstr>
      <vt:lpstr>Arial</vt:lpstr>
      <vt:lpstr>Calibri</vt:lpstr>
      <vt:lpstr>Microsoft Sans Serif</vt:lpstr>
      <vt:lpstr>roboto slab</vt:lpstr>
      <vt:lpstr>Segoe UI</vt:lpstr>
      <vt:lpstr>Office Theme</vt:lpstr>
      <vt:lpstr>PowerPoint Presentation</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lpstr>Bank Management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Varshitha  MS</dc:creator>
  <cp:lastModifiedBy>Manjula B</cp:lastModifiedBy>
  <cp:revision>8</cp:revision>
  <dcterms:created xsi:type="dcterms:W3CDTF">2021-12-27T16:39:20Z</dcterms:created>
  <dcterms:modified xsi:type="dcterms:W3CDTF">2021-12-28T14:02:20Z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0x0101003DC21804C609414483F3C57984BCA901</vt:lpwstr>
  </property>
</Properties>
</file>